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2" r:id="rId1"/>
  </p:sldMasterIdLst>
  <p:sldIdLst>
    <p:sldId id="256" r:id="rId2"/>
    <p:sldId id="257" r:id="rId3"/>
    <p:sldId id="261" r:id="rId4"/>
    <p:sldId id="259" r:id="rId5"/>
    <p:sldId id="264" r:id="rId6"/>
    <p:sldId id="265" r:id="rId7"/>
    <p:sldId id="266" r:id="rId8"/>
    <p:sldId id="263" r:id="rId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4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71"/>
    <p:restoredTop sz="94624"/>
  </p:normalViewPr>
  <p:slideViewPr>
    <p:cSldViewPr snapToGrid="0" snapToObjects="1">
      <p:cViewPr varScale="1">
        <p:scale>
          <a:sx n="105" d="100"/>
          <a:sy n="105" d="100"/>
        </p:scale>
        <p:origin x="48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4" Type="http://schemas.openxmlformats.org/officeDocument/2006/relationships/image" Target="../media/image8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4" Type="http://schemas.openxmlformats.org/officeDocument/2006/relationships/image" Target="../media/image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DAD794-3B84-431F-836E-F3ECD17BDDD3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bg_accent2_2" csCatId="accent2" phldr="1"/>
      <dgm:spPr/>
      <dgm:t>
        <a:bodyPr/>
        <a:lstStyle/>
        <a:p>
          <a:endParaRPr lang="en-US"/>
        </a:p>
      </dgm:t>
    </dgm:pt>
    <dgm:pt modelId="{BC2B602D-634B-4F87-BE23-C75D017D5705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cs-CZ" sz="2400" dirty="0"/>
            <a:t>“Ukazujeme dětem, jak přijímat odpovědnost…”</a:t>
          </a:r>
          <a:endParaRPr lang="en-US" sz="2400" dirty="0"/>
        </a:p>
      </dgm:t>
    </dgm:pt>
    <dgm:pt modelId="{85DD05BC-A334-4B21-8BE5-249B5D0F0ADF}" type="parTrans" cxnId="{9F2DE22C-9BDE-45C2-A086-7019868BC1C7}">
      <dgm:prSet/>
      <dgm:spPr/>
      <dgm:t>
        <a:bodyPr/>
        <a:lstStyle/>
        <a:p>
          <a:endParaRPr lang="en-US"/>
        </a:p>
      </dgm:t>
    </dgm:pt>
    <dgm:pt modelId="{D547C805-F4F2-47B7-A72E-7959DE09992D}" type="sibTrans" cxnId="{9F2DE22C-9BDE-45C2-A086-7019868BC1C7}">
      <dgm:prSet/>
      <dgm:spPr/>
      <dgm:t>
        <a:bodyPr/>
        <a:lstStyle/>
        <a:p>
          <a:endParaRPr lang="en-US"/>
        </a:p>
      </dgm:t>
    </dgm:pt>
    <dgm:pt modelId="{870C474B-CEFD-4200-A055-AF114DF200CD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cs-CZ" sz="2000" dirty="0"/>
            <a:t>Podporujeme učitele a jejich žáky v tom jak pracovat s odpovědností, a ukazujeme to světu.</a:t>
          </a:r>
          <a:endParaRPr lang="en-US" sz="2000" dirty="0"/>
        </a:p>
      </dgm:t>
    </dgm:pt>
    <dgm:pt modelId="{DEB86F2A-9C5D-40F6-9750-FBD81FE4928D}" type="parTrans" cxnId="{191EB12A-05A6-4A5D-A0F2-334023CDB352}">
      <dgm:prSet/>
      <dgm:spPr/>
      <dgm:t>
        <a:bodyPr/>
        <a:lstStyle/>
        <a:p>
          <a:endParaRPr lang="en-US"/>
        </a:p>
      </dgm:t>
    </dgm:pt>
    <dgm:pt modelId="{DAC3909C-19F6-4238-8E1D-D72C02DE987A}" type="sibTrans" cxnId="{191EB12A-05A6-4A5D-A0F2-334023CDB352}">
      <dgm:prSet/>
      <dgm:spPr/>
      <dgm:t>
        <a:bodyPr/>
        <a:lstStyle/>
        <a:p>
          <a:endParaRPr lang="en-US"/>
        </a:p>
      </dgm:t>
    </dgm:pt>
    <dgm:pt modelId="{06188CA1-B248-4E29-9E13-C93692CEC33E}" type="pres">
      <dgm:prSet presAssocID="{E5DAD794-3B84-431F-836E-F3ECD17BDDD3}" presName="root" presStyleCnt="0">
        <dgm:presLayoutVars>
          <dgm:dir/>
          <dgm:resizeHandles val="exact"/>
        </dgm:presLayoutVars>
      </dgm:prSet>
      <dgm:spPr/>
    </dgm:pt>
    <dgm:pt modelId="{3EF44203-2BB9-42B6-AFF3-8353D6D48E67}" type="pres">
      <dgm:prSet presAssocID="{BC2B602D-634B-4F87-BE23-C75D017D5705}" presName="compNode" presStyleCnt="0"/>
      <dgm:spPr/>
    </dgm:pt>
    <dgm:pt modelId="{3E4356F2-4A0F-4F9D-B0FA-4D8DA7E5BCDA}" type="pres">
      <dgm:prSet presAssocID="{BC2B602D-634B-4F87-BE23-C75D017D5705}" presName="iconBgRect" presStyleLbl="bgShp" presStyleIdx="0" presStyleCnt="2"/>
      <dgm:spPr>
        <a:prstGeom prst="round2DiagRect">
          <a:avLst>
            <a:gd name="adj1" fmla="val 29727"/>
            <a:gd name="adj2" fmla="val 0"/>
          </a:avLst>
        </a:prstGeom>
      </dgm:spPr>
    </dgm:pt>
    <dgm:pt modelId="{584B120E-A3BF-42B5-B579-242C0423B1C5}" type="pres">
      <dgm:prSet presAssocID="{BC2B602D-634B-4F87-BE23-C75D017D5705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ycle with People"/>
        </a:ext>
      </dgm:extLst>
    </dgm:pt>
    <dgm:pt modelId="{18BCC62C-5F92-4C0E-9E83-49ACB1687C78}" type="pres">
      <dgm:prSet presAssocID="{BC2B602D-634B-4F87-BE23-C75D017D5705}" presName="spaceRect" presStyleCnt="0"/>
      <dgm:spPr/>
    </dgm:pt>
    <dgm:pt modelId="{FB2CD455-46FF-47F3-82AF-EB69CBE757AB}" type="pres">
      <dgm:prSet presAssocID="{BC2B602D-634B-4F87-BE23-C75D017D5705}" presName="textRect" presStyleLbl="revTx" presStyleIdx="0" presStyleCnt="2" custScaleX="170886">
        <dgm:presLayoutVars>
          <dgm:chMax val="1"/>
          <dgm:chPref val="1"/>
        </dgm:presLayoutVars>
      </dgm:prSet>
      <dgm:spPr/>
    </dgm:pt>
    <dgm:pt modelId="{4438A343-FAB2-4B24-A0C2-DBE4595895AF}" type="pres">
      <dgm:prSet presAssocID="{D547C805-F4F2-47B7-A72E-7959DE09992D}" presName="sibTrans" presStyleCnt="0"/>
      <dgm:spPr/>
    </dgm:pt>
    <dgm:pt modelId="{FF7092E0-0AB7-4707-B27D-ECD2C52E22A7}" type="pres">
      <dgm:prSet presAssocID="{870C474B-CEFD-4200-A055-AF114DF200CD}" presName="compNode" presStyleCnt="0"/>
      <dgm:spPr/>
    </dgm:pt>
    <dgm:pt modelId="{8C86B7CB-4741-4C6D-BEFD-C867B4E61337}" type="pres">
      <dgm:prSet presAssocID="{870C474B-CEFD-4200-A055-AF114DF200CD}" presName="iconBgRect" presStyleLbl="bgShp" presStyleIdx="1" presStyleCnt="2"/>
      <dgm:spPr>
        <a:prstGeom prst="round2DiagRect">
          <a:avLst>
            <a:gd name="adj1" fmla="val 29727"/>
            <a:gd name="adj2" fmla="val 0"/>
          </a:avLst>
        </a:prstGeom>
      </dgm:spPr>
    </dgm:pt>
    <dgm:pt modelId="{3E9E3A27-4D2E-4CBB-A2F4-0E487E63499D}" type="pres">
      <dgm:prSet presAssocID="{870C474B-CEFD-4200-A055-AF114DF200CD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řída"/>
        </a:ext>
      </dgm:extLst>
    </dgm:pt>
    <dgm:pt modelId="{7AD65710-D327-4209-B694-5104EDE49096}" type="pres">
      <dgm:prSet presAssocID="{870C474B-CEFD-4200-A055-AF114DF200CD}" presName="spaceRect" presStyleCnt="0"/>
      <dgm:spPr/>
    </dgm:pt>
    <dgm:pt modelId="{E44CA8A0-BFA3-4046-B8D2-110636969124}" type="pres">
      <dgm:prSet presAssocID="{870C474B-CEFD-4200-A055-AF114DF200CD}" presName="textRect" presStyleLbl="revTx" presStyleIdx="1" presStyleCnt="2" custScaleX="191437">
        <dgm:presLayoutVars>
          <dgm:chMax val="1"/>
          <dgm:chPref val="1"/>
        </dgm:presLayoutVars>
      </dgm:prSet>
      <dgm:spPr/>
    </dgm:pt>
  </dgm:ptLst>
  <dgm:cxnLst>
    <dgm:cxn modelId="{191EB12A-05A6-4A5D-A0F2-334023CDB352}" srcId="{E5DAD794-3B84-431F-836E-F3ECD17BDDD3}" destId="{870C474B-CEFD-4200-A055-AF114DF200CD}" srcOrd="1" destOrd="0" parTransId="{DEB86F2A-9C5D-40F6-9750-FBD81FE4928D}" sibTransId="{DAC3909C-19F6-4238-8E1D-D72C02DE987A}"/>
    <dgm:cxn modelId="{9F2DE22C-9BDE-45C2-A086-7019868BC1C7}" srcId="{E5DAD794-3B84-431F-836E-F3ECD17BDDD3}" destId="{BC2B602D-634B-4F87-BE23-C75D017D5705}" srcOrd="0" destOrd="0" parTransId="{85DD05BC-A334-4B21-8BE5-249B5D0F0ADF}" sibTransId="{D547C805-F4F2-47B7-A72E-7959DE09992D}"/>
    <dgm:cxn modelId="{E1A2EB99-92AB-1F45-8876-EF829F6A4634}" type="presOf" srcId="{BC2B602D-634B-4F87-BE23-C75D017D5705}" destId="{FB2CD455-46FF-47F3-82AF-EB69CBE757AB}" srcOrd="0" destOrd="0" presId="urn:microsoft.com/office/officeart/2018/5/layout/IconLeafLabelList"/>
    <dgm:cxn modelId="{D14216BC-F21C-1B4F-A8EA-3BA9E2B52A47}" type="presOf" srcId="{E5DAD794-3B84-431F-836E-F3ECD17BDDD3}" destId="{06188CA1-B248-4E29-9E13-C93692CEC33E}" srcOrd="0" destOrd="0" presId="urn:microsoft.com/office/officeart/2018/5/layout/IconLeafLabelList"/>
    <dgm:cxn modelId="{95F496D0-2D6B-2E49-A5C6-9C035C8D9448}" type="presOf" srcId="{870C474B-CEFD-4200-A055-AF114DF200CD}" destId="{E44CA8A0-BFA3-4046-B8D2-110636969124}" srcOrd="0" destOrd="0" presId="urn:microsoft.com/office/officeart/2018/5/layout/IconLeafLabelList"/>
    <dgm:cxn modelId="{B4FC01B9-87BC-4148-89B0-6DA494B3A632}" type="presParOf" srcId="{06188CA1-B248-4E29-9E13-C93692CEC33E}" destId="{3EF44203-2BB9-42B6-AFF3-8353D6D48E67}" srcOrd="0" destOrd="0" presId="urn:microsoft.com/office/officeart/2018/5/layout/IconLeafLabelList"/>
    <dgm:cxn modelId="{1AC51F33-CFE6-604A-8286-D97A0C8E621B}" type="presParOf" srcId="{3EF44203-2BB9-42B6-AFF3-8353D6D48E67}" destId="{3E4356F2-4A0F-4F9D-B0FA-4D8DA7E5BCDA}" srcOrd="0" destOrd="0" presId="urn:microsoft.com/office/officeart/2018/5/layout/IconLeafLabelList"/>
    <dgm:cxn modelId="{B1834781-2796-9949-ABC4-6179FECC7CBF}" type="presParOf" srcId="{3EF44203-2BB9-42B6-AFF3-8353D6D48E67}" destId="{584B120E-A3BF-42B5-B579-242C0423B1C5}" srcOrd="1" destOrd="0" presId="urn:microsoft.com/office/officeart/2018/5/layout/IconLeafLabelList"/>
    <dgm:cxn modelId="{0FCC3B3B-BAC6-664C-BA46-B7EC1411C8E3}" type="presParOf" srcId="{3EF44203-2BB9-42B6-AFF3-8353D6D48E67}" destId="{18BCC62C-5F92-4C0E-9E83-49ACB1687C78}" srcOrd="2" destOrd="0" presId="urn:microsoft.com/office/officeart/2018/5/layout/IconLeafLabelList"/>
    <dgm:cxn modelId="{8934FA89-629B-3241-9C45-2436D9F1620E}" type="presParOf" srcId="{3EF44203-2BB9-42B6-AFF3-8353D6D48E67}" destId="{FB2CD455-46FF-47F3-82AF-EB69CBE757AB}" srcOrd="3" destOrd="0" presId="urn:microsoft.com/office/officeart/2018/5/layout/IconLeafLabelList"/>
    <dgm:cxn modelId="{BA31FBA4-B685-904C-A4BC-1EBC3B49B577}" type="presParOf" srcId="{06188CA1-B248-4E29-9E13-C93692CEC33E}" destId="{4438A343-FAB2-4B24-A0C2-DBE4595895AF}" srcOrd="1" destOrd="0" presId="urn:microsoft.com/office/officeart/2018/5/layout/IconLeafLabelList"/>
    <dgm:cxn modelId="{0B2D0830-3504-4146-8935-C89CDB8B2BC9}" type="presParOf" srcId="{06188CA1-B248-4E29-9E13-C93692CEC33E}" destId="{FF7092E0-0AB7-4707-B27D-ECD2C52E22A7}" srcOrd="2" destOrd="0" presId="urn:microsoft.com/office/officeart/2018/5/layout/IconLeafLabelList"/>
    <dgm:cxn modelId="{C825B064-1461-B843-BC85-F7760BE46500}" type="presParOf" srcId="{FF7092E0-0AB7-4707-B27D-ECD2C52E22A7}" destId="{8C86B7CB-4741-4C6D-BEFD-C867B4E61337}" srcOrd="0" destOrd="0" presId="urn:microsoft.com/office/officeart/2018/5/layout/IconLeafLabelList"/>
    <dgm:cxn modelId="{2CE5CC2A-6C98-404B-A019-4C9F4DD7E2C7}" type="presParOf" srcId="{FF7092E0-0AB7-4707-B27D-ECD2C52E22A7}" destId="{3E9E3A27-4D2E-4CBB-A2F4-0E487E63499D}" srcOrd="1" destOrd="0" presId="urn:microsoft.com/office/officeart/2018/5/layout/IconLeafLabelList"/>
    <dgm:cxn modelId="{9AFF35EB-9F7D-C546-ACBC-51EEDD6A320F}" type="presParOf" srcId="{FF7092E0-0AB7-4707-B27D-ECD2C52E22A7}" destId="{7AD65710-D327-4209-B694-5104EDE49096}" srcOrd="2" destOrd="0" presId="urn:microsoft.com/office/officeart/2018/5/layout/IconLeafLabelList"/>
    <dgm:cxn modelId="{C1A8435A-38D0-8543-9FC3-1D3C2069D2F4}" type="presParOf" srcId="{FF7092E0-0AB7-4707-B27D-ECD2C52E22A7}" destId="{E44CA8A0-BFA3-4046-B8D2-110636969124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5A6315A-F498-4494-B742-3BFF00057C4C}" type="doc">
      <dgm:prSet loTypeId="urn:microsoft.com/office/officeart/2005/8/layout/vProcess5" loCatId="process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3D3CCD9-0B31-4783-A447-F462750553A0}">
      <dgm:prSet/>
      <dgm:spPr/>
      <dgm:t>
        <a:bodyPr/>
        <a:lstStyle/>
        <a:p>
          <a:r>
            <a:rPr lang="cs-CZ" dirty="0"/>
            <a:t>Děláme to 13 let</a:t>
          </a:r>
          <a:endParaRPr lang="en-US" dirty="0"/>
        </a:p>
      </dgm:t>
    </dgm:pt>
    <dgm:pt modelId="{7E5F3FA9-DC51-4A7F-A199-450AB949BFEB}" type="parTrans" cxnId="{D3349C1E-4290-4482-A1FB-5D1070679A2A}">
      <dgm:prSet/>
      <dgm:spPr/>
      <dgm:t>
        <a:bodyPr/>
        <a:lstStyle/>
        <a:p>
          <a:endParaRPr lang="en-US"/>
        </a:p>
      </dgm:t>
    </dgm:pt>
    <dgm:pt modelId="{9EC3B961-6373-4AC5-B8BA-1470FAE09B77}" type="sibTrans" cxnId="{D3349C1E-4290-4482-A1FB-5D1070679A2A}">
      <dgm:prSet/>
      <dgm:spPr/>
      <dgm:t>
        <a:bodyPr/>
        <a:lstStyle/>
        <a:p>
          <a:endParaRPr lang="en-US" dirty="0"/>
        </a:p>
      </dgm:t>
    </dgm:pt>
    <dgm:pt modelId="{655D26B7-FBD0-4F53-A45A-630AD0358CBB}">
      <dgm:prSet/>
      <dgm:spPr/>
      <dgm:t>
        <a:bodyPr/>
        <a:lstStyle/>
        <a:p>
          <a:r>
            <a:rPr lang="cs-CZ" dirty="0"/>
            <a:t>Máme síť 186 škol a </a:t>
          </a:r>
          <a:br>
            <a:rPr lang="cs-CZ" dirty="0"/>
          </a:br>
          <a:r>
            <a:rPr lang="cs-CZ" dirty="0"/>
            <a:t>20 Konzultačních center</a:t>
          </a:r>
          <a:endParaRPr lang="en-US" dirty="0"/>
        </a:p>
      </dgm:t>
    </dgm:pt>
    <dgm:pt modelId="{F85CAD84-5404-4F37-A668-0B090F9A0656}" type="parTrans" cxnId="{2F21DEA9-1C23-4CD7-9867-8744625B6309}">
      <dgm:prSet/>
      <dgm:spPr/>
      <dgm:t>
        <a:bodyPr/>
        <a:lstStyle/>
        <a:p>
          <a:endParaRPr lang="en-US"/>
        </a:p>
      </dgm:t>
    </dgm:pt>
    <dgm:pt modelId="{C4A45B31-8CC8-4D2A-8556-25B66E6A8025}" type="sibTrans" cxnId="{2F21DEA9-1C23-4CD7-9867-8744625B6309}">
      <dgm:prSet/>
      <dgm:spPr/>
      <dgm:t>
        <a:bodyPr/>
        <a:lstStyle/>
        <a:p>
          <a:endParaRPr lang="en-US" dirty="0"/>
        </a:p>
      </dgm:t>
    </dgm:pt>
    <dgm:pt modelId="{8116DD12-49DB-4124-A3BA-62FDB22091EF}">
      <dgm:prSet/>
      <dgm:spPr/>
      <dgm:t>
        <a:bodyPr/>
        <a:lstStyle/>
        <a:p>
          <a:r>
            <a:rPr lang="cs-CZ" dirty="0"/>
            <a:t>Ročně spolupracujeme s 439 školami a 11 lektory </a:t>
          </a:r>
          <a:endParaRPr lang="en-US" dirty="0"/>
        </a:p>
      </dgm:t>
    </dgm:pt>
    <dgm:pt modelId="{BF122491-06E0-4EA2-B97C-07FEB862BCDF}" type="parTrans" cxnId="{3FFE8C02-2F37-40D4-9698-BC0016D96CE9}">
      <dgm:prSet/>
      <dgm:spPr/>
      <dgm:t>
        <a:bodyPr/>
        <a:lstStyle/>
        <a:p>
          <a:endParaRPr lang="en-US"/>
        </a:p>
      </dgm:t>
    </dgm:pt>
    <dgm:pt modelId="{7D5FCDA6-00EB-45BA-81FE-D00AFB1AA702}" type="sibTrans" cxnId="{3FFE8C02-2F37-40D4-9698-BC0016D96CE9}">
      <dgm:prSet/>
      <dgm:spPr/>
      <dgm:t>
        <a:bodyPr/>
        <a:lstStyle/>
        <a:p>
          <a:endParaRPr lang="en-US" dirty="0"/>
        </a:p>
      </dgm:t>
    </dgm:pt>
    <dgm:pt modelId="{621C7C73-89E1-44F9-84AA-FFD761410F57}">
      <dgm:prSet/>
      <dgm:spPr/>
      <dgm:t>
        <a:bodyPr/>
        <a:lstStyle/>
        <a:p>
          <a:r>
            <a:rPr lang="cs-CZ" dirty="0"/>
            <a:t>Ročně proškolíme cca 700 učitelů</a:t>
          </a:r>
          <a:endParaRPr lang="en-US" dirty="0"/>
        </a:p>
      </dgm:t>
    </dgm:pt>
    <dgm:pt modelId="{EC946B22-186A-4364-8102-D1AA5FAD1731}" type="parTrans" cxnId="{0F5C72B1-82B2-4D6E-B5B3-F7BF20EB735E}">
      <dgm:prSet/>
      <dgm:spPr/>
      <dgm:t>
        <a:bodyPr/>
        <a:lstStyle/>
        <a:p>
          <a:endParaRPr lang="en-US"/>
        </a:p>
      </dgm:t>
    </dgm:pt>
    <dgm:pt modelId="{8CF55288-8806-41F8-A8A7-AA6EEF10FECC}" type="sibTrans" cxnId="{0F5C72B1-82B2-4D6E-B5B3-F7BF20EB735E}">
      <dgm:prSet/>
      <dgm:spPr/>
      <dgm:t>
        <a:bodyPr/>
        <a:lstStyle/>
        <a:p>
          <a:endParaRPr lang="en-US"/>
        </a:p>
      </dgm:t>
    </dgm:pt>
    <dgm:pt modelId="{FB8B044D-4E61-1C4F-A71E-551AFEC987BE}" type="pres">
      <dgm:prSet presAssocID="{45A6315A-F498-4494-B742-3BFF00057C4C}" presName="outerComposite" presStyleCnt="0">
        <dgm:presLayoutVars>
          <dgm:chMax val="5"/>
          <dgm:dir/>
          <dgm:resizeHandles val="exact"/>
        </dgm:presLayoutVars>
      </dgm:prSet>
      <dgm:spPr/>
    </dgm:pt>
    <dgm:pt modelId="{7B8D9FE0-9056-A44C-A992-59D9EDAC783F}" type="pres">
      <dgm:prSet presAssocID="{45A6315A-F498-4494-B742-3BFF00057C4C}" presName="dummyMaxCanvas" presStyleCnt="0">
        <dgm:presLayoutVars/>
      </dgm:prSet>
      <dgm:spPr/>
    </dgm:pt>
    <dgm:pt modelId="{945BB617-2BD1-CB46-A893-CF521787A5E3}" type="pres">
      <dgm:prSet presAssocID="{45A6315A-F498-4494-B742-3BFF00057C4C}" presName="FourNodes_1" presStyleLbl="node1" presStyleIdx="0" presStyleCnt="4">
        <dgm:presLayoutVars>
          <dgm:bulletEnabled val="1"/>
        </dgm:presLayoutVars>
      </dgm:prSet>
      <dgm:spPr/>
    </dgm:pt>
    <dgm:pt modelId="{D44EDC57-BA96-9D47-9CB9-6DE27EA9F8D1}" type="pres">
      <dgm:prSet presAssocID="{45A6315A-F498-4494-B742-3BFF00057C4C}" presName="FourNodes_2" presStyleLbl="node1" presStyleIdx="1" presStyleCnt="4">
        <dgm:presLayoutVars>
          <dgm:bulletEnabled val="1"/>
        </dgm:presLayoutVars>
      </dgm:prSet>
      <dgm:spPr/>
    </dgm:pt>
    <dgm:pt modelId="{F1BD91EB-7F7C-6545-838F-671990EEA7F6}" type="pres">
      <dgm:prSet presAssocID="{45A6315A-F498-4494-B742-3BFF00057C4C}" presName="FourNodes_3" presStyleLbl="node1" presStyleIdx="2" presStyleCnt="4">
        <dgm:presLayoutVars>
          <dgm:bulletEnabled val="1"/>
        </dgm:presLayoutVars>
      </dgm:prSet>
      <dgm:spPr/>
    </dgm:pt>
    <dgm:pt modelId="{F49D6599-AC3E-DE4B-BB31-B3A4067E8AF7}" type="pres">
      <dgm:prSet presAssocID="{45A6315A-F498-4494-B742-3BFF00057C4C}" presName="FourNodes_4" presStyleLbl="node1" presStyleIdx="3" presStyleCnt="4">
        <dgm:presLayoutVars>
          <dgm:bulletEnabled val="1"/>
        </dgm:presLayoutVars>
      </dgm:prSet>
      <dgm:spPr/>
    </dgm:pt>
    <dgm:pt modelId="{16F06B34-C77C-9F4E-8D20-5C71A3C71968}" type="pres">
      <dgm:prSet presAssocID="{45A6315A-F498-4494-B742-3BFF00057C4C}" presName="FourConn_1-2" presStyleLbl="fgAccFollowNode1" presStyleIdx="0" presStyleCnt="3">
        <dgm:presLayoutVars>
          <dgm:bulletEnabled val="1"/>
        </dgm:presLayoutVars>
      </dgm:prSet>
      <dgm:spPr/>
    </dgm:pt>
    <dgm:pt modelId="{925F9376-8C93-B243-B061-385588EE9D6E}" type="pres">
      <dgm:prSet presAssocID="{45A6315A-F498-4494-B742-3BFF00057C4C}" presName="FourConn_2-3" presStyleLbl="fgAccFollowNode1" presStyleIdx="1" presStyleCnt="3">
        <dgm:presLayoutVars>
          <dgm:bulletEnabled val="1"/>
        </dgm:presLayoutVars>
      </dgm:prSet>
      <dgm:spPr/>
    </dgm:pt>
    <dgm:pt modelId="{22B93AE2-3B85-CD46-B510-463012275320}" type="pres">
      <dgm:prSet presAssocID="{45A6315A-F498-4494-B742-3BFF00057C4C}" presName="FourConn_3-4" presStyleLbl="fgAccFollowNode1" presStyleIdx="2" presStyleCnt="3">
        <dgm:presLayoutVars>
          <dgm:bulletEnabled val="1"/>
        </dgm:presLayoutVars>
      </dgm:prSet>
      <dgm:spPr/>
    </dgm:pt>
    <dgm:pt modelId="{CCD2FD7C-B231-C940-9CCE-2B86B42BA192}" type="pres">
      <dgm:prSet presAssocID="{45A6315A-F498-4494-B742-3BFF00057C4C}" presName="FourNodes_1_text" presStyleLbl="node1" presStyleIdx="3" presStyleCnt="4">
        <dgm:presLayoutVars>
          <dgm:bulletEnabled val="1"/>
        </dgm:presLayoutVars>
      </dgm:prSet>
      <dgm:spPr/>
    </dgm:pt>
    <dgm:pt modelId="{2E5D406D-A2E6-4443-BFB8-36B960DCF8C5}" type="pres">
      <dgm:prSet presAssocID="{45A6315A-F498-4494-B742-3BFF00057C4C}" presName="FourNodes_2_text" presStyleLbl="node1" presStyleIdx="3" presStyleCnt="4">
        <dgm:presLayoutVars>
          <dgm:bulletEnabled val="1"/>
        </dgm:presLayoutVars>
      </dgm:prSet>
      <dgm:spPr/>
    </dgm:pt>
    <dgm:pt modelId="{183071AA-69B1-8A4E-85A7-3B0881D9895D}" type="pres">
      <dgm:prSet presAssocID="{45A6315A-F498-4494-B742-3BFF00057C4C}" presName="FourNodes_3_text" presStyleLbl="node1" presStyleIdx="3" presStyleCnt="4">
        <dgm:presLayoutVars>
          <dgm:bulletEnabled val="1"/>
        </dgm:presLayoutVars>
      </dgm:prSet>
      <dgm:spPr/>
    </dgm:pt>
    <dgm:pt modelId="{3984FFE5-3D5D-CE47-8175-FD95B00ED34F}" type="pres">
      <dgm:prSet presAssocID="{45A6315A-F498-4494-B742-3BFF00057C4C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3FFE8C02-2F37-40D4-9698-BC0016D96CE9}" srcId="{45A6315A-F498-4494-B742-3BFF00057C4C}" destId="{8116DD12-49DB-4124-A3BA-62FDB22091EF}" srcOrd="2" destOrd="0" parTransId="{BF122491-06E0-4EA2-B97C-07FEB862BCDF}" sibTransId="{7D5FCDA6-00EB-45BA-81FE-D00AFB1AA702}"/>
    <dgm:cxn modelId="{5AF20509-80E7-2C4A-9A06-454DC7A34511}" type="presOf" srcId="{C4A45B31-8CC8-4D2A-8556-25B66E6A8025}" destId="{925F9376-8C93-B243-B061-385588EE9D6E}" srcOrd="0" destOrd="0" presId="urn:microsoft.com/office/officeart/2005/8/layout/vProcess5"/>
    <dgm:cxn modelId="{F355A013-6FDE-F641-A6E2-28EA7AD9B851}" type="presOf" srcId="{43D3CCD9-0B31-4783-A447-F462750553A0}" destId="{CCD2FD7C-B231-C940-9CCE-2B86B42BA192}" srcOrd="1" destOrd="0" presId="urn:microsoft.com/office/officeart/2005/8/layout/vProcess5"/>
    <dgm:cxn modelId="{4E861314-8F87-3E47-B1EB-A3BD157C8A67}" type="presOf" srcId="{7D5FCDA6-00EB-45BA-81FE-D00AFB1AA702}" destId="{22B93AE2-3B85-CD46-B510-463012275320}" srcOrd="0" destOrd="0" presId="urn:microsoft.com/office/officeart/2005/8/layout/vProcess5"/>
    <dgm:cxn modelId="{D3349C1E-4290-4482-A1FB-5D1070679A2A}" srcId="{45A6315A-F498-4494-B742-3BFF00057C4C}" destId="{43D3CCD9-0B31-4783-A447-F462750553A0}" srcOrd="0" destOrd="0" parTransId="{7E5F3FA9-DC51-4A7F-A199-450AB949BFEB}" sibTransId="{9EC3B961-6373-4AC5-B8BA-1470FAE09B77}"/>
    <dgm:cxn modelId="{200ECF64-FCD4-C440-9925-FC542FF4A456}" type="presOf" srcId="{655D26B7-FBD0-4F53-A45A-630AD0358CBB}" destId="{D44EDC57-BA96-9D47-9CB9-6DE27EA9F8D1}" srcOrd="0" destOrd="0" presId="urn:microsoft.com/office/officeart/2005/8/layout/vProcess5"/>
    <dgm:cxn modelId="{F5B8456E-6A6F-4042-BE71-86B738AE207B}" type="presOf" srcId="{8116DD12-49DB-4124-A3BA-62FDB22091EF}" destId="{183071AA-69B1-8A4E-85A7-3B0881D9895D}" srcOrd="1" destOrd="0" presId="urn:microsoft.com/office/officeart/2005/8/layout/vProcess5"/>
    <dgm:cxn modelId="{871FC48D-35C9-884C-BC1D-5BA45F122E0C}" type="presOf" srcId="{43D3CCD9-0B31-4783-A447-F462750553A0}" destId="{945BB617-2BD1-CB46-A893-CF521787A5E3}" srcOrd="0" destOrd="0" presId="urn:microsoft.com/office/officeart/2005/8/layout/vProcess5"/>
    <dgm:cxn modelId="{2116F497-0F2D-FA44-94C9-798ACC1BC689}" type="presOf" srcId="{45A6315A-F498-4494-B742-3BFF00057C4C}" destId="{FB8B044D-4E61-1C4F-A71E-551AFEC987BE}" srcOrd="0" destOrd="0" presId="urn:microsoft.com/office/officeart/2005/8/layout/vProcess5"/>
    <dgm:cxn modelId="{2DEAC398-4FBF-004D-8F87-5D88CA894E6A}" type="presOf" srcId="{621C7C73-89E1-44F9-84AA-FFD761410F57}" destId="{F49D6599-AC3E-DE4B-BB31-B3A4067E8AF7}" srcOrd="0" destOrd="0" presId="urn:microsoft.com/office/officeart/2005/8/layout/vProcess5"/>
    <dgm:cxn modelId="{2F21DEA9-1C23-4CD7-9867-8744625B6309}" srcId="{45A6315A-F498-4494-B742-3BFF00057C4C}" destId="{655D26B7-FBD0-4F53-A45A-630AD0358CBB}" srcOrd="1" destOrd="0" parTransId="{F85CAD84-5404-4F37-A668-0B090F9A0656}" sibTransId="{C4A45B31-8CC8-4D2A-8556-25B66E6A8025}"/>
    <dgm:cxn modelId="{D9C866AD-A602-6F41-A614-40C8B0E30922}" type="presOf" srcId="{9EC3B961-6373-4AC5-B8BA-1470FAE09B77}" destId="{16F06B34-C77C-9F4E-8D20-5C71A3C71968}" srcOrd="0" destOrd="0" presId="urn:microsoft.com/office/officeart/2005/8/layout/vProcess5"/>
    <dgm:cxn modelId="{0F5C72B1-82B2-4D6E-B5B3-F7BF20EB735E}" srcId="{45A6315A-F498-4494-B742-3BFF00057C4C}" destId="{621C7C73-89E1-44F9-84AA-FFD761410F57}" srcOrd="3" destOrd="0" parTransId="{EC946B22-186A-4364-8102-D1AA5FAD1731}" sibTransId="{8CF55288-8806-41F8-A8A7-AA6EEF10FECC}"/>
    <dgm:cxn modelId="{8D2CB0BE-36F0-754F-A931-4A29B3604BA8}" type="presOf" srcId="{655D26B7-FBD0-4F53-A45A-630AD0358CBB}" destId="{2E5D406D-A2E6-4443-BFB8-36B960DCF8C5}" srcOrd="1" destOrd="0" presId="urn:microsoft.com/office/officeart/2005/8/layout/vProcess5"/>
    <dgm:cxn modelId="{D253DBBF-CFE0-0B42-B49F-99BFA2433584}" type="presOf" srcId="{621C7C73-89E1-44F9-84AA-FFD761410F57}" destId="{3984FFE5-3D5D-CE47-8175-FD95B00ED34F}" srcOrd="1" destOrd="0" presId="urn:microsoft.com/office/officeart/2005/8/layout/vProcess5"/>
    <dgm:cxn modelId="{612684FD-F2C9-0846-83F7-95D48B66A03D}" type="presOf" srcId="{8116DD12-49DB-4124-A3BA-62FDB22091EF}" destId="{F1BD91EB-7F7C-6545-838F-671990EEA7F6}" srcOrd="0" destOrd="0" presId="urn:microsoft.com/office/officeart/2005/8/layout/vProcess5"/>
    <dgm:cxn modelId="{FD270680-F513-D74E-8E37-20461BA57BD7}" type="presParOf" srcId="{FB8B044D-4E61-1C4F-A71E-551AFEC987BE}" destId="{7B8D9FE0-9056-A44C-A992-59D9EDAC783F}" srcOrd="0" destOrd="0" presId="urn:microsoft.com/office/officeart/2005/8/layout/vProcess5"/>
    <dgm:cxn modelId="{810EBDB8-C754-014C-A27E-CC430D97DE5C}" type="presParOf" srcId="{FB8B044D-4E61-1C4F-A71E-551AFEC987BE}" destId="{945BB617-2BD1-CB46-A893-CF521787A5E3}" srcOrd="1" destOrd="0" presId="urn:microsoft.com/office/officeart/2005/8/layout/vProcess5"/>
    <dgm:cxn modelId="{A7C1F117-E979-AF43-94FA-415F1ABC7611}" type="presParOf" srcId="{FB8B044D-4E61-1C4F-A71E-551AFEC987BE}" destId="{D44EDC57-BA96-9D47-9CB9-6DE27EA9F8D1}" srcOrd="2" destOrd="0" presId="urn:microsoft.com/office/officeart/2005/8/layout/vProcess5"/>
    <dgm:cxn modelId="{7BD16EB3-0977-E049-BB52-7A70FA87905B}" type="presParOf" srcId="{FB8B044D-4E61-1C4F-A71E-551AFEC987BE}" destId="{F1BD91EB-7F7C-6545-838F-671990EEA7F6}" srcOrd="3" destOrd="0" presId="urn:microsoft.com/office/officeart/2005/8/layout/vProcess5"/>
    <dgm:cxn modelId="{43F228FA-CA34-FE4F-B8D6-BA9885876BE4}" type="presParOf" srcId="{FB8B044D-4E61-1C4F-A71E-551AFEC987BE}" destId="{F49D6599-AC3E-DE4B-BB31-B3A4067E8AF7}" srcOrd="4" destOrd="0" presId="urn:microsoft.com/office/officeart/2005/8/layout/vProcess5"/>
    <dgm:cxn modelId="{2E06420A-A679-6C42-937A-BB130B430672}" type="presParOf" srcId="{FB8B044D-4E61-1C4F-A71E-551AFEC987BE}" destId="{16F06B34-C77C-9F4E-8D20-5C71A3C71968}" srcOrd="5" destOrd="0" presId="urn:microsoft.com/office/officeart/2005/8/layout/vProcess5"/>
    <dgm:cxn modelId="{13A74432-7E14-B440-B376-7D91E7C4FC16}" type="presParOf" srcId="{FB8B044D-4E61-1C4F-A71E-551AFEC987BE}" destId="{925F9376-8C93-B243-B061-385588EE9D6E}" srcOrd="6" destOrd="0" presId="urn:microsoft.com/office/officeart/2005/8/layout/vProcess5"/>
    <dgm:cxn modelId="{8CE167B7-6003-0E4F-AF44-BCBAE089565D}" type="presParOf" srcId="{FB8B044D-4E61-1C4F-A71E-551AFEC987BE}" destId="{22B93AE2-3B85-CD46-B510-463012275320}" srcOrd="7" destOrd="0" presId="urn:microsoft.com/office/officeart/2005/8/layout/vProcess5"/>
    <dgm:cxn modelId="{4C7F3105-8B68-CB4E-98CC-B626B0DD82B4}" type="presParOf" srcId="{FB8B044D-4E61-1C4F-A71E-551AFEC987BE}" destId="{CCD2FD7C-B231-C940-9CCE-2B86B42BA192}" srcOrd="8" destOrd="0" presId="urn:microsoft.com/office/officeart/2005/8/layout/vProcess5"/>
    <dgm:cxn modelId="{D4F2F48D-DE1B-3E4D-82C7-57548D03FADB}" type="presParOf" srcId="{FB8B044D-4E61-1C4F-A71E-551AFEC987BE}" destId="{2E5D406D-A2E6-4443-BFB8-36B960DCF8C5}" srcOrd="9" destOrd="0" presId="urn:microsoft.com/office/officeart/2005/8/layout/vProcess5"/>
    <dgm:cxn modelId="{9936D3EF-61E7-9649-AFC7-ACBBFA7057DE}" type="presParOf" srcId="{FB8B044D-4E61-1C4F-A71E-551AFEC987BE}" destId="{183071AA-69B1-8A4E-85A7-3B0881D9895D}" srcOrd="10" destOrd="0" presId="urn:microsoft.com/office/officeart/2005/8/layout/vProcess5"/>
    <dgm:cxn modelId="{84BCC181-3AE9-6E41-8022-0DC433734706}" type="presParOf" srcId="{FB8B044D-4E61-1C4F-A71E-551AFEC987BE}" destId="{3984FFE5-3D5D-CE47-8175-FD95B00ED34F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EFB673E-5FB5-411B-B10B-8BDFB55CE435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5933FCBD-8F67-4618-8324-954C35759D61}">
      <dgm:prSet custT="1"/>
      <dgm:spPr/>
      <dgm:t>
        <a:bodyPr/>
        <a:lstStyle/>
        <a:p>
          <a:r>
            <a:rPr lang="cs-CZ" sz="2400" dirty="0"/>
            <a:t>Koučovací výcvik pro učitele</a:t>
          </a:r>
          <a:endParaRPr lang="en-US" sz="2400" dirty="0"/>
        </a:p>
      </dgm:t>
    </dgm:pt>
    <dgm:pt modelId="{C8C4DF2E-D07C-4AB0-ADEB-2C8756627A87}" type="parTrans" cxnId="{94D8C528-3249-438B-8D3A-A43AD37949D8}">
      <dgm:prSet/>
      <dgm:spPr/>
      <dgm:t>
        <a:bodyPr/>
        <a:lstStyle/>
        <a:p>
          <a:endParaRPr lang="en-US"/>
        </a:p>
      </dgm:t>
    </dgm:pt>
    <dgm:pt modelId="{C7311299-762D-48E7-839C-E3D4A3A7B0FD}" type="sibTrans" cxnId="{94D8C528-3249-438B-8D3A-A43AD37949D8}">
      <dgm:prSet/>
      <dgm:spPr/>
      <dgm:t>
        <a:bodyPr/>
        <a:lstStyle/>
        <a:p>
          <a:endParaRPr lang="en-US"/>
        </a:p>
      </dgm:t>
    </dgm:pt>
    <dgm:pt modelId="{49BFD5A1-A336-41FF-A168-864385FD1703}">
      <dgm:prSet custT="1"/>
      <dgm:spPr/>
      <dgm:t>
        <a:bodyPr/>
        <a:lstStyle/>
        <a:p>
          <a:r>
            <a:rPr lang="cs-CZ" sz="2400" dirty="0"/>
            <a:t>Začínám ředitelovat pro ředitele</a:t>
          </a:r>
          <a:endParaRPr lang="en-US" sz="2400" dirty="0"/>
        </a:p>
      </dgm:t>
    </dgm:pt>
    <dgm:pt modelId="{94243B88-D90E-4D85-A0A3-66AD4C164D7F}" type="parTrans" cxnId="{35FE18B7-AE9C-4455-A732-C04AFEC4267D}">
      <dgm:prSet/>
      <dgm:spPr/>
      <dgm:t>
        <a:bodyPr/>
        <a:lstStyle/>
        <a:p>
          <a:endParaRPr lang="en-US"/>
        </a:p>
      </dgm:t>
    </dgm:pt>
    <dgm:pt modelId="{EE8A9533-9C74-46CB-BF5E-640EE0F6A0A7}" type="sibTrans" cxnId="{35FE18B7-AE9C-4455-A732-C04AFEC4267D}">
      <dgm:prSet/>
      <dgm:spPr/>
      <dgm:t>
        <a:bodyPr/>
        <a:lstStyle/>
        <a:p>
          <a:endParaRPr lang="en-US"/>
        </a:p>
      </dgm:t>
    </dgm:pt>
    <dgm:pt modelId="{952A66DA-3FE8-4E48-8F58-9AE013E63BF9}">
      <dgm:prSet custT="1"/>
      <dgm:spPr/>
      <dgm:t>
        <a:bodyPr/>
        <a:lstStyle/>
        <a:p>
          <a:r>
            <a:rPr lang="cs-CZ" sz="2400" dirty="0"/>
            <a:t>Prožitkové kurzy pro děti</a:t>
          </a:r>
          <a:endParaRPr lang="en-US" sz="2400" dirty="0"/>
        </a:p>
      </dgm:t>
    </dgm:pt>
    <dgm:pt modelId="{8142F575-5147-4881-B26D-7B312BDC6499}" type="parTrans" cxnId="{B3AB7FE8-26EE-4A3A-8965-B653FD54357D}">
      <dgm:prSet/>
      <dgm:spPr/>
      <dgm:t>
        <a:bodyPr/>
        <a:lstStyle/>
        <a:p>
          <a:endParaRPr lang="en-US"/>
        </a:p>
      </dgm:t>
    </dgm:pt>
    <dgm:pt modelId="{EC49AAAB-57F6-4961-8DDD-3829BF74D3A0}" type="sibTrans" cxnId="{B3AB7FE8-26EE-4A3A-8965-B653FD54357D}">
      <dgm:prSet/>
      <dgm:spPr/>
      <dgm:t>
        <a:bodyPr/>
        <a:lstStyle/>
        <a:p>
          <a:endParaRPr lang="en-US"/>
        </a:p>
      </dgm:t>
    </dgm:pt>
    <dgm:pt modelId="{523AA8D3-9DF9-4203-93EE-3B81E8948F07}">
      <dgm:prSet custT="1"/>
      <dgm:spPr/>
      <dgm:t>
        <a:bodyPr/>
        <a:lstStyle/>
        <a:p>
          <a:r>
            <a:rPr lang="cs-CZ" sz="2400" dirty="0"/>
            <a:t>Workshopy pro realizátory MAP</a:t>
          </a:r>
          <a:endParaRPr lang="en-US" sz="2400" dirty="0"/>
        </a:p>
      </dgm:t>
    </dgm:pt>
    <dgm:pt modelId="{53AD5DAF-0ABA-4A69-B498-2EC1DAE2D641}" type="parTrans" cxnId="{9022127E-FBD5-4AA0-901E-B536D7070CB0}">
      <dgm:prSet/>
      <dgm:spPr/>
      <dgm:t>
        <a:bodyPr/>
        <a:lstStyle/>
        <a:p>
          <a:endParaRPr lang="en-US"/>
        </a:p>
      </dgm:t>
    </dgm:pt>
    <dgm:pt modelId="{1630B78E-79F9-4F1A-B423-E8E2A28573D6}" type="sibTrans" cxnId="{9022127E-FBD5-4AA0-901E-B536D7070CB0}">
      <dgm:prSet/>
      <dgm:spPr/>
      <dgm:t>
        <a:bodyPr/>
        <a:lstStyle/>
        <a:p>
          <a:endParaRPr lang="en-US"/>
        </a:p>
      </dgm:t>
    </dgm:pt>
    <dgm:pt modelId="{EAB88052-88E2-40E0-8D24-BA54A963B747}">
      <dgm:prSet custT="1"/>
      <dgm:spPr/>
      <dgm:t>
        <a:bodyPr/>
        <a:lstStyle/>
        <a:p>
          <a:r>
            <a:rPr lang="cs-CZ" sz="2400" dirty="0"/>
            <a:t>Žákovské parlamenty a třídnické hodiny</a:t>
          </a:r>
        </a:p>
        <a:p>
          <a:br>
            <a:rPr lang="cs-CZ" sz="2000" dirty="0"/>
          </a:br>
          <a:endParaRPr lang="en-US" sz="2000" dirty="0"/>
        </a:p>
      </dgm:t>
    </dgm:pt>
    <dgm:pt modelId="{2BACC50D-9108-42DD-8685-B6BAAC5DB3BD}" type="parTrans" cxnId="{39B01425-5CEB-42E7-9880-1025BAD99AF4}">
      <dgm:prSet/>
      <dgm:spPr/>
      <dgm:t>
        <a:bodyPr/>
        <a:lstStyle/>
        <a:p>
          <a:endParaRPr lang="en-US"/>
        </a:p>
      </dgm:t>
    </dgm:pt>
    <dgm:pt modelId="{6DE0E2FD-B7FA-474F-AB60-B56CED6AD407}" type="sibTrans" cxnId="{39B01425-5CEB-42E7-9880-1025BAD99AF4}">
      <dgm:prSet/>
      <dgm:spPr/>
      <dgm:t>
        <a:bodyPr/>
        <a:lstStyle/>
        <a:p>
          <a:endParaRPr lang="en-US"/>
        </a:p>
      </dgm:t>
    </dgm:pt>
    <dgm:pt modelId="{B4C75CD1-E2BC-8F44-BFC7-E32EC71C7117}" type="pres">
      <dgm:prSet presAssocID="{6EFB673E-5FB5-411B-B10B-8BDFB55CE435}" presName="vert0" presStyleCnt="0">
        <dgm:presLayoutVars>
          <dgm:dir/>
          <dgm:animOne val="branch"/>
          <dgm:animLvl val="lvl"/>
        </dgm:presLayoutVars>
      </dgm:prSet>
      <dgm:spPr/>
    </dgm:pt>
    <dgm:pt modelId="{6E89966F-360B-5945-8C92-79A3547EB5E5}" type="pres">
      <dgm:prSet presAssocID="{5933FCBD-8F67-4618-8324-954C35759D61}" presName="thickLine" presStyleLbl="alignNode1" presStyleIdx="0" presStyleCnt="5"/>
      <dgm:spPr/>
    </dgm:pt>
    <dgm:pt modelId="{5FE30910-DEF0-584D-8DED-8A306A83A879}" type="pres">
      <dgm:prSet presAssocID="{5933FCBD-8F67-4618-8324-954C35759D61}" presName="horz1" presStyleCnt="0"/>
      <dgm:spPr/>
    </dgm:pt>
    <dgm:pt modelId="{FE10CE90-50AA-6D4C-8959-0AF95F1A5C37}" type="pres">
      <dgm:prSet presAssocID="{5933FCBD-8F67-4618-8324-954C35759D61}" presName="tx1" presStyleLbl="revTx" presStyleIdx="0" presStyleCnt="5"/>
      <dgm:spPr/>
    </dgm:pt>
    <dgm:pt modelId="{58217031-519A-E548-AABE-FC477D6C915C}" type="pres">
      <dgm:prSet presAssocID="{5933FCBD-8F67-4618-8324-954C35759D61}" presName="vert1" presStyleCnt="0"/>
      <dgm:spPr/>
    </dgm:pt>
    <dgm:pt modelId="{0FA3B945-9ECC-ED49-AA0F-BD1645EC633D}" type="pres">
      <dgm:prSet presAssocID="{49BFD5A1-A336-41FF-A168-864385FD1703}" presName="thickLine" presStyleLbl="alignNode1" presStyleIdx="1" presStyleCnt="5"/>
      <dgm:spPr/>
    </dgm:pt>
    <dgm:pt modelId="{46D87A4C-0C35-CB43-8E8A-0753021172C7}" type="pres">
      <dgm:prSet presAssocID="{49BFD5A1-A336-41FF-A168-864385FD1703}" presName="horz1" presStyleCnt="0"/>
      <dgm:spPr/>
    </dgm:pt>
    <dgm:pt modelId="{3EB11762-7BDE-D241-9560-ADE6F8DD7AC7}" type="pres">
      <dgm:prSet presAssocID="{49BFD5A1-A336-41FF-A168-864385FD1703}" presName="tx1" presStyleLbl="revTx" presStyleIdx="1" presStyleCnt="5"/>
      <dgm:spPr/>
    </dgm:pt>
    <dgm:pt modelId="{7F381097-9D5B-C645-9C0B-A90952EB36AA}" type="pres">
      <dgm:prSet presAssocID="{49BFD5A1-A336-41FF-A168-864385FD1703}" presName="vert1" presStyleCnt="0"/>
      <dgm:spPr/>
    </dgm:pt>
    <dgm:pt modelId="{2AA1C36C-B415-1349-8BAB-392B3A6FD2F1}" type="pres">
      <dgm:prSet presAssocID="{952A66DA-3FE8-4E48-8F58-9AE013E63BF9}" presName="thickLine" presStyleLbl="alignNode1" presStyleIdx="2" presStyleCnt="5"/>
      <dgm:spPr/>
    </dgm:pt>
    <dgm:pt modelId="{06384CFB-50DC-EC4D-BBE0-A80098225843}" type="pres">
      <dgm:prSet presAssocID="{952A66DA-3FE8-4E48-8F58-9AE013E63BF9}" presName="horz1" presStyleCnt="0"/>
      <dgm:spPr/>
    </dgm:pt>
    <dgm:pt modelId="{A6BA64A7-E328-4542-91BB-EDF30B38CDF6}" type="pres">
      <dgm:prSet presAssocID="{952A66DA-3FE8-4E48-8F58-9AE013E63BF9}" presName="tx1" presStyleLbl="revTx" presStyleIdx="2" presStyleCnt="5"/>
      <dgm:spPr/>
    </dgm:pt>
    <dgm:pt modelId="{2EFE4596-5672-5A45-8CA3-CA4608C3F3EB}" type="pres">
      <dgm:prSet presAssocID="{952A66DA-3FE8-4E48-8F58-9AE013E63BF9}" presName="vert1" presStyleCnt="0"/>
      <dgm:spPr/>
    </dgm:pt>
    <dgm:pt modelId="{E61AC06A-661E-4F4D-8C5A-F88D83517E14}" type="pres">
      <dgm:prSet presAssocID="{523AA8D3-9DF9-4203-93EE-3B81E8948F07}" presName="thickLine" presStyleLbl="alignNode1" presStyleIdx="3" presStyleCnt="5"/>
      <dgm:spPr/>
    </dgm:pt>
    <dgm:pt modelId="{B2DC637E-DDDB-C449-A0AF-704B11800DE7}" type="pres">
      <dgm:prSet presAssocID="{523AA8D3-9DF9-4203-93EE-3B81E8948F07}" presName="horz1" presStyleCnt="0"/>
      <dgm:spPr/>
    </dgm:pt>
    <dgm:pt modelId="{DF36A0BE-B54B-6941-84E1-7F28CED944CA}" type="pres">
      <dgm:prSet presAssocID="{523AA8D3-9DF9-4203-93EE-3B81E8948F07}" presName="tx1" presStyleLbl="revTx" presStyleIdx="3" presStyleCnt="5"/>
      <dgm:spPr/>
    </dgm:pt>
    <dgm:pt modelId="{00FC1956-9442-2945-B9A3-9A51BF0B9A2C}" type="pres">
      <dgm:prSet presAssocID="{523AA8D3-9DF9-4203-93EE-3B81E8948F07}" presName="vert1" presStyleCnt="0"/>
      <dgm:spPr/>
    </dgm:pt>
    <dgm:pt modelId="{05AC5A1F-6463-0941-A5CB-A9F6D2644EBE}" type="pres">
      <dgm:prSet presAssocID="{EAB88052-88E2-40E0-8D24-BA54A963B747}" presName="thickLine" presStyleLbl="alignNode1" presStyleIdx="4" presStyleCnt="5"/>
      <dgm:spPr/>
    </dgm:pt>
    <dgm:pt modelId="{556CC6B8-C21D-5041-AC76-DE2C8BEBA756}" type="pres">
      <dgm:prSet presAssocID="{EAB88052-88E2-40E0-8D24-BA54A963B747}" presName="horz1" presStyleCnt="0"/>
      <dgm:spPr/>
    </dgm:pt>
    <dgm:pt modelId="{3E2F0A97-73A9-3E47-8197-68C2C887C7B8}" type="pres">
      <dgm:prSet presAssocID="{EAB88052-88E2-40E0-8D24-BA54A963B747}" presName="tx1" presStyleLbl="revTx" presStyleIdx="4" presStyleCnt="5"/>
      <dgm:spPr/>
    </dgm:pt>
    <dgm:pt modelId="{401C1DCD-0DCB-3D48-AC7A-BC7D631E9B92}" type="pres">
      <dgm:prSet presAssocID="{EAB88052-88E2-40E0-8D24-BA54A963B747}" presName="vert1" presStyleCnt="0"/>
      <dgm:spPr/>
    </dgm:pt>
  </dgm:ptLst>
  <dgm:cxnLst>
    <dgm:cxn modelId="{39B01425-5CEB-42E7-9880-1025BAD99AF4}" srcId="{6EFB673E-5FB5-411B-B10B-8BDFB55CE435}" destId="{EAB88052-88E2-40E0-8D24-BA54A963B747}" srcOrd="4" destOrd="0" parTransId="{2BACC50D-9108-42DD-8685-B6BAAC5DB3BD}" sibTransId="{6DE0E2FD-B7FA-474F-AB60-B56CED6AD407}"/>
    <dgm:cxn modelId="{94D8C528-3249-438B-8D3A-A43AD37949D8}" srcId="{6EFB673E-5FB5-411B-B10B-8BDFB55CE435}" destId="{5933FCBD-8F67-4618-8324-954C35759D61}" srcOrd="0" destOrd="0" parTransId="{C8C4DF2E-D07C-4AB0-ADEB-2C8756627A87}" sibTransId="{C7311299-762D-48E7-839C-E3D4A3A7B0FD}"/>
    <dgm:cxn modelId="{E2668840-94F7-1E43-9C00-C989AFBA7A6E}" type="presOf" srcId="{EAB88052-88E2-40E0-8D24-BA54A963B747}" destId="{3E2F0A97-73A9-3E47-8197-68C2C887C7B8}" srcOrd="0" destOrd="0" presId="urn:microsoft.com/office/officeart/2008/layout/LinedList"/>
    <dgm:cxn modelId="{9022127E-FBD5-4AA0-901E-B536D7070CB0}" srcId="{6EFB673E-5FB5-411B-B10B-8BDFB55CE435}" destId="{523AA8D3-9DF9-4203-93EE-3B81E8948F07}" srcOrd="3" destOrd="0" parTransId="{53AD5DAF-0ABA-4A69-B498-2EC1DAE2D641}" sibTransId="{1630B78E-79F9-4F1A-B423-E8E2A28573D6}"/>
    <dgm:cxn modelId="{FAB70592-7E65-FE4D-8E0C-C37273846439}" type="presOf" srcId="{49BFD5A1-A336-41FF-A168-864385FD1703}" destId="{3EB11762-7BDE-D241-9560-ADE6F8DD7AC7}" srcOrd="0" destOrd="0" presId="urn:microsoft.com/office/officeart/2008/layout/LinedList"/>
    <dgm:cxn modelId="{EDB8D2A0-60F0-2B4F-B856-A4D7F747E577}" type="presOf" srcId="{6EFB673E-5FB5-411B-B10B-8BDFB55CE435}" destId="{B4C75CD1-E2BC-8F44-BFC7-E32EC71C7117}" srcOrd="0" destOrd="0" presId="urn:microsoft.com/office/officeart/2008/layout/LinedList"/>
    <dgm:cxn modelId="{459815B0-7AAF-4B42-B466-8E8329BFFE43}" type="presOf" srcId="{5933FCBD-8F67-4618-8324-954C35759D61}" destId="{FE10CE90-50AA-6D4C-8959-0AF95F1A5C37}" srcOrd="0" destOrd="0" presId="urn:microsoft.com/office/officeart/2008/layout/LinedList"/>
    <dgm:cxn modelId="{93A2D3B4-A2BF-9444-A078-29C4092F248E}" type="presOf" srcId="{952A66DA-3FE8-4E48-8F58-9AE013E63BF9}" destId="{A6BA64A7-E328-4542-91BB-EDF30B38CDF6}" srcOrd="0" destOrd="0" presId="urn:microsoft.com/office/officeart/2008/layout/LinedList"/>
    <dgm:cxn modelId="{35FE18B7-AE9C-4455-A732-C04AFEC4267D}" srcId="{6EFB673E-5FB5-411B-B10B-8BDFB55CE435}" destId="{49BFD5A1-A336-41FF-A168-864385FD1703}" srcOrd="1" destOrd="0" parTransId="{94243B88-D90E-4D85-A0A3-66AD4C164D7F}" sibTransId="{EE8A9533-9C74-46CB-BF5E-640EE0F6A0A7}"/>
    <dgm:cxn modelId="{F1E59EE3-CB6B-7B45-8245-F3BBE4D02DFE}" type="presOf" srcId="{523AA8D3-9DF9-4203-93EE-3B81E8948F07}" destId="{DF36A0BE-B54B-6941-84E1-7F28CED944CA}" srcOrd="0" destOrd="0" presId="urn:microsoft.com/office/officeart/2008/layout/LinedList"/>
    <dgm:cxn modelId="{B3AB7FE8-26EE-4A3A-8965-B653FD54357D}" srcId="{6EFB673E-5FB5-411B-B10B-8BDFB55CE435}" destId="{952A66DA-3FE8-4E48-8F58-9AE013E63BF9}" srcOrd="2" destOrd="0" parTransId="{8142F575-5147-4881-B26D-7B312BDC6499}" sibTransId="{EC49AAAB-57F6-4961-8DDD-3829BF74D3A0}"/>
    <dgm:cxn modelId="{130D388A-90C4-FB41-B3B8-E09FD1C9D843}" type="presParOf" srcId="{B4C75CD1-E2BC-8F44-BFC7-E32EC71C7117}" destId="{6E89966F-360B-5945-8C92-79A3547EB5E5}" srcOrd="0" destOrd="0" presId="urn:microsoft.com/office/officeart/2008/layout/LinedList"/>
    <dgm:cxn modelId="{E294F86F-965B-DE41-801A-887F0B555B19}" type="presParOf" srcId="{B4C75CD1-E2BC-8F44-BFC7-E32EC71C7117}" destId="{5FE30910-DEF0-584D-8DED-8A306A83A879}" srcOrd="1" destOrd="0" presId="urn:microsoft.com/office/officeart/2008/layout/LinedList"/>
    <dgm:cxn modelId="{F533CCA2-B028-D94D-BC54-398CB8932B68}" type="presParOf" srcId="{5FE30910-DEF0-584D-8DED-8A306A83A879}" destId="{FE10CE90-50AA-6D4C-8959-0AF95F1A5C37}" srcOrd="0" destOrd="0" presId="urn:microsoft.com/office/officeart/2008/layout/LinedList"/>
    <dgm:cxn modelId="{3BAA92F3-FB64-5645-A9C4-5BFE294A3D24}" type="presParOf" srcId="{5FE30910-DEF0-584D-8DED-8A306A83A879}" destId="{58217031-519A-E548-AABE-FC477D6C915C}" srcOrd="1" destOrd="0" presId="urn:microsoft.com/office/officeart/2008/layout/LinedList"/>
    <dgm:cxn modelId="{09419ECD-2F10-D14F-BF16-1137EDE82168}" type="presParOf" srcId="{B4C75CD1-E2BC-8F44-BFC7-E32EC71C7117}" destId="{0FA3B945-9ECC-ED49-AA0F-BD1645EC633D}" srcOrd="2" destOrd="0" presId="urn:microsoft.com/office/officeart/2008/layout/LinedList"/>
    <dgm:cxn modelId="{799C5534-E525-8643-B2C4-8CBFC6A82E7A}" type="presParOf" srcId="{B4C75CD1-E2BC-8F44-BFC7-E32EC71C7117}" destId="{46D87A4C-0C35-CB43-8E8A-0753021172C7}" srcOrd="3" destOrd="0" presId="urn:microsoft.com/office/officeart/2008/layout/LinedList"/>
    <dgm:cxn modelId="{142A2A5A-329F-3A42-A643-74DAE8189DBF}" type="presParOf" srcId="{46D87A4C-0C35-CB43-8E8A-0753021172C7}" destId="{3EB11762-7BDE-D241-9560-ADE6F8DD7AC7}" srcOrd="0" destOrd="0" presId="urn:microsoft.com/office/officeart/2008/layout/LinedList"/>
    <dgm:cxn modelId="{B5284B68-AB40-EE4C-A9B5-C354B2FBB10C}" type="presParOf" srcId="{46D87A4C-0C35-CB43-8E8A-0753021172C7}" destId="{7F381097-9D5B-C645-9C0B-A90952EB36AA}" srcOrd="1" destOrd="0" presId="urn:microsoft.com/office/officeart/2008/layout/LinedList"/>
    <dgm:cxn modelId="{CF0726DE-1FDD-6548-BED9-033766CADAA3}" type="presParOf" srcId="{B4C75CD1-E2BC-8F44-BFC7-E32EC71C7117}" destId="{2AA1C36C-B415-1349-8BAB-392B3A6FD2F1}" srcOrd="4" destOrd="0" presId="urn:microsoft.com/office/officeart/2008/layout/LinedList"/>
    <dgm:cxn modelId="{8CE2A109-C9BD-B945-AAC1-8E711D6BAB97}" type="presParOf" srcId="{B4C75CD1-E2BC-8F44-BFC7-E32EC71C7117}" destId="{06384CFB-50DC-EC4D-BBE0-A80098225843}" srcOrd="5" destOrd="0" presId="urn:microsoft.com/office/officeart/2008/layout/LinedList"/>
    <dgm:cxn modelId="{7C873107-39C4-364A-A67F-C48B49446E6D}" type="presParOf" srcId="{06384CFB-50DC-EC4D-BBE0-A80098225843}" destId="{A6BA64A7-E328-4542-91BB-EDF30B38CDF6}" srcOrd="0" destOrd="0" presId="urn:microsoft.com/office/officeart/2008/layout/LinedList"/>
    <dgm:cxn modelId="{4C98BE1C-DE79-CC40-A530-77FB18549C22}" type="presParOf" srcId="{06384CFB-50DC-EC4D-BBE0-A80098225843}" destId="{2EFE4596-5672-5A45-8CA3-CA4608C3F3EB}" srcOrd="1" destOrd="0" presId="urn:microsoft.com/office/officeart/2008/layout/LinedList"/>
    <dgm:cxn modelId="{CCF41A9B-2CC9-B446-A987-729B409C3187}" type="presParOf" srcId="{B4C75CD1-E2BC-8F44-BFC7-E32EC71C7117}" destId="{E61AC06A-661E-4F4D-8C5A-F88D83517E14}" srcOrd="6" destOrd="0" presId="urn:microsoft.com/office/officeart/2008/layout/LinedList"/>
    <dgm:cxn modelId="{85CB769D-BC3D-2C44-B5A1-C0ABB144ECCD}" type="presParOf" srcId="{B4C75CD1-E2BC-8F44-BFC7-E32EC71C7117}" destId="{B2DC637E-DDDB-C449-A0AF-704B11800DE7}" srcOrd="7" destOrd="0" presId="urn:microsoft.com/office/officeart/2008/layout/LinedList"/>
    <dgm:cxn modelId="{BEE5105D-D7C9-4A4F-8C3F-32F1F22CCFF4}" type="presParOf" srcId="{B2DC637E-DDDB-C449-A0AF-704B11800DE7}" destId="{DF36A0BE-B54B-6941-84E1-7F28CED944CA}" srcOrd="0" destOrd="0" presId="urn:microsoft.com/office/officeart/2008/layout/LinedList"/>
    <dgm:cxn modelId="{4795FD9D-AF6A-8246-B690-CD233228871D}" type="presParOf" srcId="{B2DC637E-DDDB-C449-A0AF-704B11800DE7}" destId="{00FC1956-9442-2945-B9A3-9A51BF0B9A2C}" srcOrd="1" destOrd="0" presId="urn:microsoft.com/office/officeart/2008/layout/LinedList"/>
    <dgm:cxn modelId="{80C254B4-866B-6844-9BE6-EBF13407F8FD}" type="presParOf" srcId="{B4C75CD1-E2BC-8F44-BFC7-E32EC71C7117}" destId="{05AC5A1F-6463-0941-A5CB-A9F6D2644EBE}" srcOrd="8" destOrd="0" presId="urn:microsoft.com/office/officeart/2008/layout/LinedList"/>
    <dgm:cxn modelId="{7FC91672-1D4D-7A4B-A3F3-9468E194E022}" type="presParOf" srcId="{B4C75CD1-E2BC-8F44-BFC7-E32EC71C7117}" destId="{556CC6B8-C21D-5041-AC76-DE2C8BEBA756}" srcOrd="9" destOrd="0" presId="urn:microsoft.com/office/officeart/2008/layout/LinedList"/>
    <dgm:cxn modelId="{E97E9DB2-5664-234C-853B-15EDBCCB3845}" type="presParOf" srcId="{556CC6B8-C21D-5041-AC76-DE2C8BEBA756}" destId="{3E2F0A97-73A9-3E47-8197-68C2C887C7B8}" srcOrd="0" destOrd="0" presId="urn:microsoft.com/office/officeart/2008/layout/LinedList"/>
    <dgm:cxn modelId="{CE571F0A-ADC3-534B-824D-A1C9D7A51861}" type="presParOf" srcId="{556CC6B8-C21D-5041-AC76-DE2C8BEBA756}" destId="{401C1DCD-0DCB-3D48-AC7A-BC7D631E9B9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5DAD794-3B84-431F-836E-F3ECD17BDDD3}" type="doc">
      <dgm:prSet loTypeId="urn:microsoft.com/office/officeart/2005/8/layout/hierarchy3" loCatId="hierarchy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C2B602D-634B-4F87-BE23-C75D017D5705}">
      <dgm:prSet/>
      <dgm:spPr/>
      <dgm:t>
        <a:bodyPr/>
        <a:lstStyle/>
        <a:p>
          <a:r>
            <a:rPr lang="en-US" dirty="0"/>
            <a:t>ŽÁKOVSKÝCH PARLAMENTŮ</a:t>
          </a:r>
        </a:p>
        <a:p>
          <a:r>
            <a:rPr lang="en-US" dirty="0"/>
            <a:t>pro 20 škol</a:t>
          </a:r>
        </a:p>
      </dgm:t>
    </dgm:pt>
    <dgm:pt modelId="{85DD05BC-A334-4B21-8BE5-249B5D0F0ADF}" type="parTrans" cxnId="{9F2DE22C-9BDE-45C2-A086-7019868BC1C7}">
      <dgm:prSet/>
      <dgm:spPr/>
      <dgm:t>
        <a:bodyPr/>
        <a:lstStyle/>
        <a:p>
          <a:endParaRPr lang="en-US"/>
        </a:p>
      </dgm:t>
    </dgm:pt>
    <dgm:pt modelId="{D547C805-F4F2-47B7-A72E-7959DE09992D}" type="sibTrans" cxnId="{9F2DE22C-9BDE-45C2-A086-7019868BC1C7}">
      <dgm:prSet/>
      <dgm:spPr/>
      <dgm:t>
        <a:bodyPr/>
        <a:lstStyle/>
        <a:p>
          <a:endParaRPr lang="en-US"/>
        </a:p>
      </dgm:t>
    </dgm:pt>
    <dgm:pt modelId="{5B23AC04-E67C-E948-AD79-72CA9EF4D391}">
      <dgm:prSet/>
      <dgm:spPr/>
      <dgm:t>
        <a:bodyPr/>
        <a:lstStyle/>
        <a:p>
          <a:r>
            <a:rPr lang="en-US" dirty="0"/>
            <a:t>TŘÍDNICKÝCH HODIN</a:t>
          </a:r>
        </a:p>
        <a:p>
          <a:r>
            <a:rPr lang="en-US" dirty="0"/>
            <a:t>Pro 15 škol</a:t>
          </a:r>
        </a:p>
      </dgm:t>
    </dgm:pt>
    <dgm:pt modelId="{82ABE78F-DB4E-C643-8F4E-CC7D8FCE4A42}" type="parTrans" cxnId="{E4137518-D15C-4749-8D08-07B9689EE3F9}">
      <dgm:prSet/>
      <dgm:spPr/>
      <dgm:t>
        <a:bodyPr/>
        <a:lstStyle/>
        <a:p>
          <a:endParaRPr lang="cs-CZ"/>
        </a:p>
      </dgm:t>
    </dgm:pt>
    <dgm:pt modelId="{BEF4D1B9-4F8D-2241-A914-643ACAFB3B89}" type="sibTrans" cxnId="{E4137518-D15C-4749-8D08-07B9689EE3F9}">
      <dgm:prSet/>
      <dgm:spPr/>
      <dgm:t>
        <a:bodyPr/>
        <a:lstStyle/>
        <a:p>
          <a:endParaRPr lang="cs-CZ"/>
        </a:p>
      </dgm:t>
    </dgm:pt>
    <dgm:pt modelId="{1C2E9942-9B8F-4845-B6FB-A65885CF75E9}" type="pres">
      <dgm:prSet presAssocID="{E5DAD794-3B84-431F-836E-F3ECD17BDDD3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509044D-23AE-164B-BE72-D21B962E853C}" type="pres">
      <dgm:prSet presAssocID="{BC2B602D-634B-4F87-BE23-C75D017D5705}" presName="root" presStyleCnt="0"/>
      <dgm:spPr/>
    </dgm:pt>
    <dgm:pt modelId="{08BC1E49-1EE3-AA48-B692-4571610AF172}" type="pres">
      <dgm:prSet presAssocID="{BC2B602D-634B-4F87-BE23-C75D017D5705}" presName="rootComposite" presStyleCnt="0"/>
      <dgm:spPr/>
    </dgm:pt>
    <dgm:pt modelId="{5F29043C-9210-404B-9F37-68576FCD0A26}" type="pres">
      <dgm:prSet presAssocID="{BC2B602D-634B-4F87-BE23-C75D017D5705}" presName="rootText" presStyleLbl="node1" presStyleIdx="0" presStyleCnt="2"/>
      <dgm:spPr/>
    </dgm:pt>
    <dgm:pt modelId="{890F258A-4941-A449-9628-CD1156A05F1A}" type="pres">
      <dgm:prSet presAssocID="{BC2B602D-634B-4F87-BE23-C75D017D5705}" presName="rootConnector" presStyleLbl="node1" presStyleIdx="0" presStyleCnt="2"/>
      <dgm:spPr/>
    </dgm:pt>
    <dgm:pt modelId="{41678A9D-40F3-6E4D-9C60-BECDE1507E11}" type="pres">
      <dgm:prSet presAssocID="{BC2B602D-634B-4F87-BE23-C75D017D5705}" presName="childShape" presStyleCnt="0"/>
      <dgm:spPr/>
    </dgm:pt>
    <dgm:pt modelId="{9C41D9E9-4339-5247-831B-5F8466336DFC}" type="pres">
      <dgm:prSet presAssocID="{5B23AC04-E67C-E948-AD79-72CA9EF4D391}" presName="root" presStyleCnt="0"/>
      <dgm:spPr/>
    </dgm:pt>
    <dgm:pt modelId="{E7DCA1F3-C804-9046-99CA-23424BD654A4}" type="pres">
      <dgm:prSet presAssocID="{5B23AC04-E67C-E948-AD79-72CA9EF4D391}" presName="rootComposite" presStyleCnt="0"/>
      <dgm:spPr/>
    </dgm:pt>
    <dgm:pt modelId="{53A5EB96-F75D-6141-8FA3-8EDBEE44E6CF}" type="pres">
      <dgm:prSet presAssocID="{5B23AC04-E67C-E948-AD79-72CA9EF4D391}" presName="rootText" presStyleLbl="node1" presStyleIdx="1" presStyleCnt="2"/>
      <dgm:spPr/>
    </dgm:pt>
    <dgm:pt modelId="{DAEC1BA9-C8EF-C44B-B984-F8AC4A71C9F6}" type="pres">
      <dgm:prSet presAssocID="{5B23AC04-E67C-E948-AD79-72CA9EF4D391}" presName="rootConnector" presStyleLbl="node1" presStyleIdx="1" presStyleCnt="2"/>
      <dgm:spPr/>
    </dgm:pt>
    <dgm:pt modelId="{58426BD4-16B1-2B41-9541-45701B88BAA2}" type="pres">
      <dgm:prSet presAssocID="{5B23AC04-E67C-E948-AD79-72CA9EF4D391}" presName="childShape" presStyleCnt="0"/>
      <dgm:spPr/>
    </dgm:pt>
  </dgm:ptLst>
  <dgm:cxnLst>
    <dgm:cxn modelId="{E4137518-D15C-4749-8D08-07B9689EE3F9}" srcId="{E5DAD794-3B84-431F-836E-F3ECD17BDDD3}" destId="{5B23AC04-E67C-E948-AD79-72CA9EF4D391}" srcOrd="1" destOrd="0" parTransId="{82ABE78F-DB4E-C643-8F4E-CC7D8FCE4A42}" sibTransId="{BEF4D1B9-4F8D-2241-A914-643ACAFB3B89}"/>
    <dgm:cxn modelId="{9F2DE22C-9BDE-45C2-A086-7019868BC1C7}" srcId="{E5DAD794-3B84-431F-836E-F3ECD17BDDD3}" destId="{BC2B602D-634B-4F87-BE23-C75D017D5705}" srcOrd="0" destOrd="0" parTransId="{85DD05BC-A334-4B21-8BE5-249B5D0F0ADF}" sibTransId="{D547C805-F4F2-47B7-A72E-7959DE09992D}"/>
    <dgm:cxn modelId="{B59D545B-DDEE-9340-9486-CC52BF99E656}" type="presOf" srcId="{5B23AC04-E67C-E948-AD79-72CA9EF4D391}" destId="{DAEC1BA9-C8EF-C44B-B984-F8AC4A71C9F6}" srcOrd="1" destOrd="0" presId="urn:microsoft.com/office/officeart/2005/8/layout/hierarchy3"/>
    <dgm:cxn modelId="{A3BA425C-1535-2942-8B1A-18A1C705ACD6}" type="presOf" srcId="{E5DAD794-3B84-431F-836E-F3ECD17BDDD3}" destId="{1C2E9942-9B8F-4845-B6FB-A65885CF75E9}" srcOrd="0" destOrd="0" presId="urn:microsoft.com/office/officeart/2005/8/layout/hierarchy3"/>
    <dgm:cxn modelId="{5C9E2047-6BC1-5241-8B1A-C5CA7580A6A8}" type="presOf" srcId="{BC2B602D-634B-4F87-BE23-C75D017D5705}" destId="{5F29043C-9210-404B-9F37-68576FCD0A26}" srcOrd="0" destOrd="0" presId="urn:microsoft.com/office/officeart/2005/8/layout/hierarchy3"/>
    <dgm:cxn modelId="{839D4082-801A-0F44-878F-A0753B35926C}" type="presOf" srcId="{BC2B602D-634B-4F87-BE23-C75D017D5705}" destId="{890F258A-4941-A449-9628-CD1156A05F1A}" srcOrd="1" destOrd="0" presId="urn:microsoft.com/office/officeart/2005/8/layout/hierarchy3"/>
    <dgm:cxn modelId="{0B3C9683-D1B5-2C40-88BB-148DC12FD016}" type="presOf" srcId="{5B23AC04-E67C-E948-AD79-72CA9EF4D391}" destId="{53A5EB96-F75D-6141-8FA3-8EDBEE44E6CF}" srcOrd="0" destOrd="0" presId="urn:microsoft.com/office/officeart/2005/8/layout/hierarchy3"/>
    <dgm:cxn modelId="{D649AFF1-8505-5E46-830A-C56D31724300}" type="presParOf" srcId="{1C2E9942-9B8F-4845-B6FB-A65885CF75E9}" destId="{1509044D-23AE-164B-BE72-D21B962E853C}" srcOrd="0" destOrd="0" presId="urn:microsoft.com/office/officeart/2005/8/layout/hierarchy3"/>
    <dgm:cxn modelId="{32272683-6F61-AD41-8241-ED9958CD2BD1}" type="presParOf" srcId="{1509044D-23AE-164B-BE72-D21B962E853C}" destId="{08BC1E49-1EE3-AA48-B692-4571610AF172}" srcOrd="0" destOrd="0" presId="urn:microsoft.com/office/officeart/2005/8/layout/hierarchy3"/>
    <dgm:cxn modelId="{1EB1A0DC-7CF7-9844-92D0-37B7A7F4134D}" type="presParOf" srcId="{08BC1E49-1EE3-AA48-B692-4571610AF172}" destId="{5F29043C-9210-404B-9F37-68576FCD0A26}" srcOrd="0" destOrd="0" presId="urn:microsoft.com/office/officeart/2005/8/layout/hierarchy3"/>
    <dgm:cxn modelId="{76215940-3400-7C45-8215-F57BE9724E92}" type="presParOf" srcId="{08BC1E49-1EE3-AA48-B692-4571610AF172}" destId="{890F258A-4941-A449-9628-CD1156A05F1A}" srcOrd="1" destOrd="0" presId="urn:microsoft.com/office/officeart/2005/8/layout/hierarchy3"/>
    <dgm:cxn modelId="{7C724DA6-A32C-6045-9A59-39D17B10B3C8}" type="presParOf" srcId="{1509044D-23AE-164B-BE72-D21B962E853C}" destId="{41678A9D-40F3-6E4D-9C60-BECDE1507E11}" srcOrd="1" destOrd="0" presId="urn:microsoft.com/office/officeart/2005/8/layout/hierarchy3"/>
    <dgm:cxn modelId="{202FEA1F-5B38-544B-88A7-FD3940598EF4}" type="presParOf" srcId="{1C2E9942-9B8F-4845-B6FB-A65885CF75E9}" destId="{9C41D9E9-4339-5247-831B-5F8466336DFC}" srcOrd="1" destOrd="0" presId="urn:microsoft.com/office/officeart/2005/8/layout/hierarchy3"/>
    <dgm:cxn modelId="{2BBE6E7C-E3D0-F544-8072-E0893B9752C5}" type="presParOf" srcId="{9C41D9E9-4339-5247-831B-5F8466336DFC}" destId="{E7DCA1F3-C804-9046-99CA-23424BD654A4}" srcOrd="0" destOrd="0" presId="urn:microsoft.com/office/officeart/2005/8/layout/hierarchy3"/>
    <dgm:cxn modelId="{524EF101-6DFB-E44F-A2FC-4ED16A112B7B}" type="presParOf" srcId="{E7DCA1F3-C804-9046-99CA-23424BD654A4}" destId="{53A5EB96-F75D-6141-8FA3-8EDBEE44E6CF}" srcOrd="0" destOrd="0" presId="urn:microsoft.com/office/officeart/2005/8/layout/hierarchy3"/>
    <dgm:cxn modelId="{2493863A-5006-C445-8F4A-F2AA70E7998C}" type="presParOf" srcId="{E7DCA1F3-C804-9046-99CA-23424BD654A4}" destId="{DAEC1BA9-C8EF-C44B-B984-F8AC4A71C9F6}" srcOrd="1" destOrd="0" presId="urn:microsoft.com/office/officeart/2005/8/layout/hierarchy3"/>
    <dgm:cxn modelId="{7458C393-9AE4-134D-9803-199882AC46E2}" type="presParOf" srcId="{9C41D9E9-4339-5247-831B-5F8466336DFC}" destId="{58426BD4-16B1-2B41-9541-45701B88BAA2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4356F2-4A0F-4F9D-B0FA-4D8DA7E5BCDA}">
      <dsp:nvSpPr>
        <dsp:cNvPr id="0" name=""/>
        <dsp:cNvSpPr/>
      </dsp:nvSpPr>
      <dsp:spPr>
        <a:xfrm>
          <a:off x="904901" y="683625"/>
          <a:ext cx="1003640" cy="1003640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4B120E-A3BF-42B5-B579-242C0423B1C5}">
      <dsp:nvSpPr>
        <dsp:cNvPr id="0" name=""/>
        <dsp:cNvSpPr/>
      </dsp:nvSpPr>
      <dsp:spPr>
        <a:xfrm>
          <a:off x="1118792" y="897516"/>
          <a:ext cx="575859" cy="57585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2CD455-46FF-47F3-82AF-EB69CBE757AB}">
      <dsp:nvSpPr>
        <dsp:cNvPr id="0" name=""/>
        <dsp:cNvSpPr/>
      </dsp:nvSpPr>
      <dsp:spPr>
        <a:xfrm>
          <a:off x="917" y="1999875"/>
          <a:ext cx="2811608" cy="8003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2400" kern="1200" dirty="0"/>
            <a:t>“Ukazujeme dětem, jak přijímat odpovědnost…”</a:t>
          </a:r>
          <a:endParaRPr lang="en-US" sz="2400" kern="1200" dirty="0"/>
        </a:p>
      </dsp:txBody>
      <dsp:txXfrm>
        <a:off x="917" y="1999875"/>
        <a:ext cx="2811608" cy="800362"/>
      </dsp:txXfrm>
    </dsp:sp>
    <dsp:sp modelId="{8C86B7CB-4741-4C6D-BEFD-C867B4E61337}">
      <dsp:nvSpPr>
        <dsp:cNvPr id="0" name=""/>
        <dsp:cNvSpPr/>
      </dsp:nvSpPr>
      <dsp:spPr>
        <a:xfrm>
          <a:off x="4173503" y="683625"/>
          <a:ext cx="1003640" cy="1003640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9E3A27-4D2E-4CBB-A2F4-0E487E63499D}">
      <dsp:nvSpPr>
        <dsp:cNvPr id="0" name=""/>
        <dsp:cNvSpPr/>
      </dsp:nvSpPr>
      <dsp:spPr>
        <a:xfrm>
          <a:off x="4387394" y="897516"/>
          <a:ext cx="575859" cy="57585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4CA8A0-BFA3-4046-B8D2-110636969124}">
      <dsp:nvSpPr>
        <dsp:cNvPr id="0" name=""/>
        <dsp:cNvSpPr/>
      </dsp:nvSpPr>
      <dsp:spPr>
        <a:xfrm>
          <a:off x="3100455" y="1999875"/>
          <a:ext cx="3149736" cy="8003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2000" kern="1200" dirty="0"/>
            <a:t>Podporujeme učitele a jejich žáky v tom jak pracovat s odpovědností, a ukazujeme to světu.</a:t>
          </a:r>
          <a:endParaRPr lang="en-US" sz="2000" kern="1200" dirty="0"/>
        </a:p>
      </dsp:txBody>
      <dsp:txXfrm>
        <a:off x="3100455" y="1999875"/>
        <a:ext cx="3149736" cy="8003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5BB617-2BD1-CB46-A893-CF521787A5E3}">
      <dsp:nvSpPr>
        <dsp:cNvPr id="0" name=""/>
        <dsp:cNvSpPr/>
      </dsp:nvSpPr>
      <dsp:spPr>
        <a:xfrm>
          <a:off x="0" y="0"/>
          <a:ext cx="3394871" cy="73054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/>
            <a:t>Děláme to 13 let</a:t>
          </a:r>
          <a:endParaRPr lang="en-US" sz="1900" kern="1200" dirty="0"/>
        </a:p>
      </dsp:txBody>
      <dsp:txXfrm>
        <a:off x="21397" y="21397"/>
        <a:ext cx="2544822" cy="687752"/>
      </dsp:txXfrm>
    </dsp:sp>
    <dsp:sp modelId="{D44EDC57-BA96-9D47-9CB9-6DE27EA9F8D1}">
      <dsp:nvSpPr>
        <dsp:cNvPr id="0" name=""/>
        <dsp:cNvSpPr/>
      </dsp:nvSpPr>
      <dsp:spPr>
        <a:xfrm>
          <a:off x="284320" y="863373"/>
          <a:ext cx="3394871" cy="730546"/>
        </a:xfrm>
        <a:prstGeom prst="roundRect">
          <a:avLst>
            <a:gd name="adj" fmla="val 10000"/>
          </a:avLst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/>
            <a:t>Máme síť 186 škol a </a:t>
          </a:r>
          <a:br>
            <a:rPr lang="cs-CZ" sz="1900" kern="1200" dirty="0"/>
          </a:br>
          <a:r>
            <a:rPr lang="cs-CZ" sz="1900" kern="1200" dirty="0"/>
            <a:t>20 Konzultačních center</a:t>
          </a:r>
          <a:endParaRPr lang="en-US" sz="1900" kern="1200" dirty="0"/>
        </a:p>
      </dsp:txBody>
      <dsp:txXfrm>
        <a:off x="305717" y="884770"/>
        <a:ext cx="2592901" cy="687752"/>
      </dsp:txXfrm>
    </dsp:sp>
    <dsp:sp modelId="{F1BD91EB-7F7C-6545-838F-671990EEA7F6}">
      <dsp:nvSpPr>
        <dsp:cNvPr id="0" name=""/>
        <dsp:cNvSpPr/>
      </dsp:nvSpPr>
      <dsp:spPr>
        <a:xfrm>
          <a:off x="564397" y="1726747"/>
          <a:ext cx="3394871" cy="730546"/>
        </a:xfrm>
        <a:prstGeom prst="roundRect">
          <a:avLst>
            <a:gd name="adj" fmla="val 10000"/>
          </a:avLst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/>
            <a:t>Ročně spolupracujeme s 439 školami a 11 lektory </a:t>
          </a:r>
          <a:endParaRPr lang="en-US" sz="1900" kern="1200" dirty="0"/>
        </a:p>
      </dsp:txBody>
      <dsp:txXfrm>
        <a:off x="585794" y="1748144"/>
        <a:ext cx="2597144" cy="687752"/>
      </dsp:txXfrm>
    </dsp:sp>
    <dsp:sp modelId="{F49D6599-AC3E-DE4B-BB31-B3A4067E8AF7}">
      <dsp:nvSpPr>
        <dsp:cNvPr id="0" name=""/>
        <dsp:cNvSpPr/>
      </dsp:nvSpPr>
      <dsp:spPr>
        <a:xfrm>
          <a:off x="848717" y="2590121"/>
          <a:ext cx="3394871" cy="730546"/>
        </a:xfrm>
        <a:prstGeom prst="roundRect">
          <a:avLst>
            <a:gd name="adj" fmla="val 1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/>
            <a:t>Ročně proškolíme cca 700 učitelů</a:t>
          </a:r>
          <a:endParaRPr lang="en-US" sz="1900" kern="1200" dirty="0"/>
        </a:p>
      </dsp:txBody>
      <dsp:txXfrm>
        <a:off x="870114" y="2611518"/>
        <a:ext cx="2592901" cy="687752"/>
      </dsp:txXfrm>
    </dsp:sp>
    <dsp:sp modelId="{16F06B34-C77C-9F4E-8D20-5C71A3C71968}">
      <dsp:nvSpPr>
        <dsp:cNvPr id="0" name=""/>
        <dsp:cNvSpPr/>
      </dsp:nvSpPr>
      <dsp:spPr>
        <a:xfrm>
          <a:off x="2920015" y="559532"/>
          <a:ext cx="474855" cy="474855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 dirty="0"/>
        </a:p>
      </dsp:txBody>
      <dsp:txXfrm>
        <a:off x="3026857" y="559532"/>
        <a:ext cx="261171" cy="357328"/>
      </dsp:txXfrm>
    </dsp:sp>
    <dsp:sp modelId="{925F9376-8C93-B243-B061-385588EE9D6E}">
      <dsp:nvSpPr>
        <dsp:cNvPr id="0" name=""/>
        <dsp:cNvSpPr/>
      </dsp:nvSpPr>
      <dsp:spPr>
        <a:xfrm>
          <a:off x="3204336" y="1422906"/>
          <a:ext cx="474855" cy="474855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424613"/>
            <a:satOff val="-37673"/>
            <a:lumOff val="-38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424613"/>
              <a:satOff val="-37673"/>
              <a:lumOff val="-3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 dirty="0"/>
        </a:p>
      </dsp:txBody>
      <dsp:txXfrm>
        <a:off x="3311178" y="1422906"/>
        <a:ext cx="261171" cy="357328"/>
      </dsp:txXfrm>
    </dsp:sp>
    <dsp:sp modelId="{22B93AE2-3B85-CD46-B510-463012275320}">
      <dsp:nvSpPr>
        <dsp:cNvPr id="0" name=""/>
        <dsp:cNvSpPr/>
      </dsp:nvSpPr>
      <dsp:spPr>
        <a:xfrm>
          <a:off x="3484413" y="2286279"/>
          <a:ext cx="474855" cy="474855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 dirty="0"/>
        </a:p>
      </dsp:txBody>
      <dsp:txXfrm>
        <a:off x="3591255" y="2286279"/>
        <a:ext cx="261171" cy="35732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89966F-360B-5945-8C92-79A3547EB5E5}">
      <dsp:nvSpPr>
        <dsp:cNvPr id="0" name=""/>
        <dsp:cNvSpPr/>
      </dsp:nvSpPr>
      <dsp:spPr>
        <a:xfrm>
          <a:off x="0" y="675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10CE90-50AA-6D4C-8959-0AF95F1A5C37}">
      <dsp:nvSpPr>
        <dsp:cNvPr id="0" name=""/>
        <dsp:cNvSpPr/>
      </dsp:nvSpPr>
      <dsp:spPr>
        <a:xfrm>
          <a:off x="0" y="675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Koučovací výcvik pro učitele</a:t>
          </a:r>
          <a:endParaRPr lang="en-US" sz="2400" kern="1200" dirty="0"/>
        </a:p>
      </dsp:txBody>
      <dsp:txXfrm>
        <a:off x="0" y="675"/>
        <a:ext cx="6900512" cy="1106957"/>
      </dsp:txXfrm>
    </dsp:sp>
    <dsp:sp modelId="{0FA3B945-9ECC-ED49-AA0F-BD1645EC633D}">
      <dsp:nvSpPr>
        <dsp:cNvPr id="0" name=""/>
        <dsp:cNvSpPr/>
      </dsp:nvSpPr>
      <dsp:spPr>
        <a:xfrm>
          <a:off x="0" y="1107633"/>
          <a:ext cx="6900512" cy="0"/>
        </a:xfrm>
        <a:prstGeom prst="line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accent2">
              <a:hueOff val="-363841"/>
              <a:satOff val="-20982"/>
              <a:lumOff val="21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B11762-7BDE-D241-9560-ADE6F8DD7AC7}">
      <dsp:nvSpPr>
        <dsp:cNvPr id="0" name=""/>
        <dsp:cNvSpPr/>
      </dsp:nvSpPr>
      <dsp:spPr>
        <a:xfrm>
          <a:off x="0" y="1107633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Začínám ředitelovat pro ředitele</a:t>
          </a:r>
          <a:endParaRPr lang="en-US" sz="2400" kern="1200" dirty="0"/>
        </a:p>
      </dsp:txBody>
      <dsp:txXfrm>
        <a:off x="0" y="1107633"/>
        <a:ext cx="6900512" cy="1106957"/>
      </dsp:txXfrm>
    </dsp:sp>
    <dsp:sp modelId="{2AA1C36C-B415-1349-8BAB-392B3A6FD2F1}">
      <dsp:nvSpPr>
        <dsp:cNvPr id="0" name=""/>
        <dsp:cNvSpPr/>
      </dsp:nvSpPr>
      <dsp:spPr>
        <a:xfrm>
          <a:off x="0" y="2214591"/>
          <a:ext cx="6900512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BA64A7-E328-4542-91BB-EDF30B38CDF6}">
      <dsp:nvSpPr>
        <dsp:cNvPr id="0" name=""/>
        <dsp:cNvSpPr/>
      </dsp:nvSpPr>
      <dsp:spPr>
        <a:xfrm>
          <a:off x="0" y="2214591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Prožitkové kurzy pro děti</a:t>
          </a:r>
          <a:endParaRPr lang="en-US" sz="2400" kern="1200" dirty="0"/>
        </a:p>
      </dsp:txBody>
      <dsp:txXfrm>
        <a:off x="0" y="2214591"/>
        <a:ext cx="6900512" cy="1106957"/>
      </dsp:txXfrm>
    </dsp:sp>
    <dsp:sp modelId="{E61AC06A-661E-4F4D-8C5A-F88D83517E14}">
      <dsp:nvSpPr>
        <dsp:cNvPr id="0" name=""/>
        <dsp:cNvSpPr/>
      </dsp:nvSpPr>
      <dsp:spPr>
        <a:xfrm>
          <a:off x="0" y="3321549"/>
          <a:ext cx="6900512" cy="0"/>
        </a:xfrm>
        <a:prstGeom prst="line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accent2">
              <a:hueOff val="-1091522"/>
              <a:satOff val="-62946"/>
              <a:lumOff val="64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36A0BE-B54B-6941-84E1-7F28CED944CA}">
      <dsp:nvSpPr>
        <dsp:cNvPr id="0" name=""/>
        <dsp:cNvSpPr/>
      </dsp:nvSpPr>
      <dsp:spPr>
        <a:xfrm>
          <a:off x="0" y="3321549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Workshopy pro realizátory MAP</a:t>
          </a:r>
          <a:endParaRPr lang="en-US" sz="2400" kern="1200" dirty="0"/>
        </a:p>
      </dsp:txBody>
      <dsp:txXfrm>
        <a:off x="0" y="3321549"/>
        <a:ext cx="6900512" cy="1106957"/>
      </dsp:txXfrm>
    </dsp:sp>
    <dsp:sp modelId="{05AC5A1F-6463-0941-A5CB-A9F6D2644EBE}">
      <dsp:nvSpPr>
        <dsp:cNvPr id="0" name=""/>
        <dsp:cNvSpPr/>
      </dsp:nvSpPr>
      <dsp:spPr>
        <a:xfrm>
          <a:off x="0" y="4428507"/>
          <a:ext cx="6900512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2F0A97-73A9-3E47-8197-68C2C887C7B8}">
      <dsp:nvSpPr>
        <dsp:cNvPr id="0" name=""/>
        <dsp:cNvSpPr/>
      </dsp:nvSpPr>
      <dsp:spPr>
        <a:xfrm>
          <a:off x="0" y="4428507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Žákovské parlamenty a třídnické hodiny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cs-CZ" sz="2000" kern="1200" dirty="0"/>
          </a:br>
          <a:endParaRPr lang="en-US" sz="2000" kern="1200" dirty="0"/>
        </a:p>
      </dsp:txBody>
      <dsp:txXfrm>
        <a:off x="0" y="4428507"/>
        <a:ext cx="6900512" cy="110695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29043C-9210-404B-9F37-68576FCD0A26}">
      <dsp:nvSpPr>
        <dsp:cNvPr id="0" name=""/>
        <dsp:cNvSpPr/>
      </dsp:nvSpPr>
      <dsp:spPr>
        <a:xfrm>
          <a:off x="763" y="1047533"/>
          <a:ext cx="2777592" cy="138879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ŽÁKOVSKÝCH PARLAMENTŮ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pro 20 škol</a:t>
          </a:r>
        </a:p>
      </dsp:txBody>
      <dsp:txXfrm>
        <a:off x="41439" y="1088209"/>
        <a:ext cx="2696240" cy="1307444"/>
      </dsp:txXfrm>
    </dsp:sp>
    <dsp:sp modelId="{53A5EB96-F75D-6141-8FA3-8EDBEE44E6CF}">
      <dsp:nvSpPr>
        <dsp:cNvPr id="0" name=""/>
        <dsp:cNvSpPr/>
      </dsp:nvSpPr>
      <dsp:spPr>
        <a:xfrm>
          <a:off x="3472754" y="1047533"/>
          <a:ext cx="2777592" cy="1388796"/>
        </a:xfrm>
        <a:prstGeom prst="roundRect">
          <a:avLst>
            <a:gd name="adj" fmla="val 1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TŘÍDNICKÝCH HODIN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Pro 15 škol</a:t>
          </a:r>
        </a:p>
      </dsp:txBody>
      <dsp:txXfrm>
        <a:off x="3513430" y="1088209"/>
        <a:ext cx="2696240" cy="13074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BE9C33-A334-2C4F-98F4-09691F2455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B9FD79D-E575-D44C-AFC1-D006E51488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AD626D3-3EA3-AC4E-BA9F-4D030473B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92F14-9930-E243-865D-2B39B3628A7E}" type="datetimeFigureOut">
              <a:rPr lang="cs-CZ" smtClean="0"/>
              <a:t>20.09.2021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2E71A8C-4721-1040-B313-07EACE279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0465F42-88F9-8948-A2A2-670D161AC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94A78-62B7-7B4D-85DA-B06FEE5A4C4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10488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7DD2EA-E32C-6648-A5FE-8D20EB360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64BC382-2E24-4845-8A66-CD8BE0A91D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85809D8-92C6-664A-BFE2-77A357043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92F14-9930-E243-865D-2B39B3628A7E}" type="datetimeFigureOut">
              <a:rPr lang="cs-CZ" smtClean="0"/>
              <a:t>20.09.2021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4289C80-5437-564F-8D99-33737032B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33A167C-605C-D348-B721-F4BFE0F43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94A78-62B7-7B4D-85DA-B06FEE5A4C4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10613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F5C9DC83-2CBD-564B-BB16-E7AA2563E3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282D2F7-A069-234D-A49D-4B963AA158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B42D793-7D83-904A-A7F2-D1B5730DA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92F14-9930-E243-865D-2B39B3628A7E}" type="datetimeFigureOut">
              <a:rPr lang="cs-CZ" smtClean="0"/>
              <a:t>20.09.2021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592B518-8CCC-6248-AA61-7326BF94D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ABD7425-4EE9-E747-94E6-AFAA023A1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94A78-62B7-7B4D-85DA-B06FEE5A4C4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88079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1A0134-2DFD-4540-AE7B-E96EA587F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AF5EE08-10D1-674B-A499-AC911E077B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23F5914-80E5-F847-BFA4-C4BF79EA4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92F14-9930-E243-865D-2B39B3628A7E}" type="datetimeFigureOut">
              <a:rPr lang="cs-CZ" smtClean="0"/>
              <a:t>20.09.2021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3746F68-8697-C344-8566-99A46CCD5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B1E22F0-6051-7A46-8957-7C9E60590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94A78-62B7-7B4D-85DA-B06FEE5A4C4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12412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BC884C-59C6-914C-8614-0D14B649A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783C10E-32E3-734C-AB85-A063C704CD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CD83080-846C-0042-B4E8-A7DBA2347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92F14-9930-E243-865D-2B39B3628A7E}" type="datetimeFigureOut">
              <a:rPr lang="cs-CZ" smtClean="0"/>
              <a:t>20.09.2021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0BD4ED0-B8AC-6F4C-9C93-1D18726CE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5FB923F-7C7D-B342-9E48-074BF45DA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94A78-62B7-7B4D-85DA-B06FEE5A4C4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93343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CB0B31-A86B-7144-B1B4-389F06B75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E197C31-2CBE-3D40-8E8E-E1CAB1F3CC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B0053A9-B862-C04B-80CA-CEF180A950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C0942D1-293B-2D46-80B3-4D9B65393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92F14-9930-E243-865D-2B39B3628A7E}" type="datetimeFigureOut">
              <a:rPr lang="cs-CZ" smtClean="0"/>
              <a:t>20.09.2021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16FDFF3-5AFC-0040-B4B0-19D88C2A3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0C1F650-C63C-214A-AB94-CB40A0087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94A78-62B7-7B4D-85DA-B06FEE5A4C4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4190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A2F312-3CD5-064A-99EC-FCF625820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960A8F4-61CE-A044-8902-AEBBFA6AE0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5B51A20-F4E4-E646-A0E6-41E3B5F8FC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93D75D0-1B4E-8043-AA9C-8AF8B5589B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B0B877C-5346-4F44-BAB0-3394F9D2BC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20A945BE-E7E0-0C46-8E84-C27BC8EDC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92F14-9930-E243-865D-2B39B3628A7E}" type="datetimeFigureOut">
              <a:rPr lang="cs-CZ" smtClean="0"/>
              <a:t>20.09.2021</a:t>
            </a:fld>
            <a:endParaRPr lang="cs-CZ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220E9C6B-2E69-6147-A17C-57EEE2AA5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B095D0C-3543-F14E-AF37-820235F4C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94A78-62B7-7B4D-85DA-B06FEE5A4C4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20682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326E72-471C-D948-8F0A-901655A21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CD32E58-BB44-EF4B-9E6F-9F6C5C592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92F14-9930-E243-865D-2B39B3628A7E}" type="datetimeFigureOut">
              <a:rPr lang="cs-CZ" smtClean="0"/>
              <a:t>20.09.2021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4153F01-FB48-FD40-8D81-657886B6A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71B4F2D-8C25-784D-93A4-62A35E76B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94A78-62B7-7B4D-85DA-B06FEE5A4C4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9794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11EB4296-33A8-9945-A4B6-C2E981139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92F14-9930-E243-865D-2B39B3628A7E}" type="datetimeFigureOut">
              <a:rPr lang="cs-CZ" smtClean="0"/>
              <a:t>20.09.2021</a:t>
            </a:fld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7AAC0CC-004E-194F-8A8F-F9AEFA6CD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CC3BB40-4724-6D41-90DB-2C3CFDDE1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94A78-62B7-7B4D-85DA-B06FEE5A4C4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96288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EBBDA7-39D8-C542-9DC3-6404ADF5F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BF80F96-0629-1D42-8CB7-69A3DD180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459BB57-6AA8-874B-9FA0-99171360DF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B88297F-318D-7D42-A4CD-0AFC32DED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92F14-9930-E243-865D-2B39B3628A7E}" type="datetimeFigureOut">
              <a:rPr lang="cs-CZ" smtClean="0"/>
              <a:t>20.09.2021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D63D5F5-4BAB-304B-8D34-334F2EF72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5C8E6BF-F389-CF45-9785-D7DE55809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94A78-62B7-7B4D-85DA-B06FEE5A4C4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09891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C72564-8CF3-5847-9E4B-312FA2A47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EEAA9C64-A2C4-B344-8E09-3B63EE0986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E939EA0-0B11-9745-80A4-965DB71999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EE0ABA0-2860-6B48-A6E4-C96170B11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92F14-9930-E243-865D-2B39B3628A7E}" type="datetimeFigureOut">
              <a:rPr lang="cs-CZ" smtClean="0"/>
              <a:t>20.09.2021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AE12799-6B21-9F41-A5D1-85EAF3325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7785B96-CE58-9146-9C8E-CF9DE744D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94A78-62B7-7B4D-85DA-B06FEE5A4C4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16075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1EDC4B48-6F67-854D-B267-01B4EF2BA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93BF232-2698-3A48-8DF4-FA713263F0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615F961-F82B-E141-9F65-7B00ECA60E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692F14-9930-E243-865D-2B39B3628A7E}" type="datetimeFigureOut">
              <a:rPr lang="cs-CZ" smtClean="0"/>
              <a:t>20.09.2021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556336E-2FF6-EE4A-B56F-7297D21680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0BA12A4-8314-1447-9322-0C2425B1CE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294A78-62B7-7B4D-85DA-B06FEE5A4C4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3026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edu.cz/polozka/balicek-trenink-koordinatora-parlamentu-i-iii" TargetMode="External"/><Relationship Id="rId2" Type="http://schemas.openxmlformats.org/officeDocument/2006/relationships/hyperlink" Target="https://cedu.cz/polozka/zakovsky-parlament-v-zivote-skoly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edu.cz/polozka/mentorin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edu.cz/polozka/tridnicka-hodina-ii" TargetMode="External"/><Relationship Id="rId2" Type="http://schemas.openxmlformats.org/officeDocument/2006/relationships/hyperlink" Target="https://cedu.cz/polozka/tridnicka-hodina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1url.cz/xKVun" TargetMode="External"/><Relationship Id="rId2" Type="http://schemas.openxmlformats.org/officeDocument/2006/relationships/hyperlink" Target="https://cedu.cz/ikap-informace-pro-skoly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27CD8F77-D99A-AF4A-8286-3A6D987D78F8}"/>
              </a:ext>
            </a:extLst>
          </p:cNvPr>
          <p:cNvSpPr/>
          <p:nvPr/>
        </p:nvSpPr>
        <p:spPr>
          <a:xfrm>
            <a:off x="700088" y="1800135"/>
            <a:ext cx="1072991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000" b="1" dirty="0">
                <a:solidFill>
                  <a:srgbClr val="000000"/>
                </a:solidFill>
                <a:latin typeface="Arial" panose="020B0604020202020204" pitchFamily="34" charset="0"/>
              </a:rPr>
              <a:t>Nabídka seminářů v rámci projektu iKAP</a:t>
            </a:r>
          </a:p>
          <a:p>
            <a:endParaRPr lang="cs-CZ" sz="40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/>
            <a:r>
              <a:rPr lang="cs-CZ" sz="2000" b="1" dirty="0"/>
              <a:t>Implementace Krajského akčního plánu 2 – Inovace ve vzdělávání (2021–2023)</a:t>
            </a:r>
          </a:p>
          <a:p>
            <a:br>
              <a:rPr lang="cs-CZ" dirty="0"/>
            </a:br>
            <a:endParaRPr lang="cs-CZ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023EF149-221D-7440-A76F-EE75F8247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4893" y="4727060"/>
            <a:ext cx="2817019" cy="1268927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94F46779-0B41-B646-B876-483DFBE132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088" y="4742485"/>
            <a:ext cx="2557462" cy="114553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8646EE4-0270-4B44-A4F9-4172754F5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107" y="4742485"/>
            <a:ext cx="5157785" cy="1144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4884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6CA22BF-A669-8D4F-8307-686CD2491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cs-CZ" sz="4200" dirty="0"/>
              <a:t>CEDU  Centrum pro demokratické učení, o.p.s.</a:t>
            </a:r>
          </a:p>
        </p:txBody>
      </p:sp>
      <p:pic>
        <p:nvPicPr>
          <p:cNvPr id="5" name="Obrázek 4" descr="Obsah obrázku osoba, tráva, dítě, exteriér&#10;&#10;Popis byl vytvořen automaticky">
            <a:extLst>
              <a:ext uri="{FF2B5EF4-FFF2-40B4-BE49-F238E27FC236}">
                <a16:creationId xmlns:a16="http://schemas.microsoft.com/office/drawing/2014/main" id="{37BB298A-BE91-EA46-BCE4-8813A68465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08" r="25658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8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31" name="Zástupný obsah 2">
            <a:extLst>
              <a:ext uri="{FF2B5EF4-FFF2-40B4-BE49-F238E27FC236}">
                <a16:creationId xmlns:a16="http://schemas.microsoft.com/office/drawing/2014/main" id="{47D89BC9-E9D5-406A-B389-6E5AE65281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1812234"/>
              </p:ext>
            </p:extLst>
          </p:nvPr>
        </p:nvGraphicFramePr>
        <p:xfrm>
          <a:off x="5297762" y="2706624"/>
          <a:ext cx="6251110" cy="34838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646200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4FFFE271-EBE8-CC45-9968-3E0E713BF6FB}"/>
              </a:ext>
            </a:extLst>
          </p:cNvPr>
          <p:cNvSpPr/>
          <p:nvPr/>
        </p:nvSpPr>
        <p:spPr>
          <a:xfrm>
            <a:off x="640080" y="325369"/>
            <a:ext cx="4368602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latin typeface="+mj-lt"/>
                <a:ea typeface="+mj-ea"/>
                <a:cs typeface="+mj-cs"/>
              </a:rPr>
              <a:t>CEDU</a:t>
            </a:r>
          </a:p>
        </p:txBody>
      </p:sp>
      <p:sp>
        <p:nvSpPr>
          <p:cNvPr id="3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Obrázek 12" descr="Obsah obrázku osoba, interiér&#10;&#10;Popis byl vytvořen automaticky">
            <a:extLst>
              <a:ext uri="{FF2B5EF4-FFF2-40B4-BE49-F238E27FC236}">
                <a16:creationId xmlns:a16="http://schemas.microsoft.com/office/drawing/2014/main" id="{C66EC92A-6672-CB48-9167-96E4DBAADD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35" r="17812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210D5385-4746-49B4-86F2-68837F41425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6253226"/>
              </p:ext>
            </p:extLst>
          </p:nvPr>
        </p:nvGraphicFramePr>
        <p:xfrm>
          <a:off x="640080" y="2872899"/>
          <a:ext cx="4243589" cy="3320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79565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EC2ED52-4EE3-B04D-9037-4652BBA96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cs-CZ" sz="5000" b="1" dirty="0"/>
              <a:t>Nabízíme školám metodickou podporu</a:t>
            </a:r>
            <a:br>
              <a:rPr lang="cs-CZ" sz="5000" dirty="0"/>
            </a:br>
            <a:endParaRPr lang="cs-CZ" sz="5000" dirty="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4D5E9FB3-9528-4B96-98B3-77D587923D0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71912075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966264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5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6CA22BF-A669-8D4F-8307-686CD2491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cs-CZ" sz="3800" b="1" dirty="0"/>
              <a:t>V rámci iKAP nabízíme pražským školám podporu </a:t>
            </a:r>
            <a:br>
              <a:rPr lang="cs-CZ" sz="3800" b="1" dirty="0"/>
            </a:br>
            <a:r>
              <a:rPr lang="cs-CZ" sz="3800" b="1" dirty="0"/>
              <a:t>v oblasti</a:t>
            </a:r>
          </a:p>
        </p:txBody>
      </p:sp>
      <p:pic>
        <p:nvPicPr>
          <p:cNvPr id="4" name="Obrázek 3" descr="Obsah obrázku dítě, osoba, silnice, interiér&#10;&#10;Popis byl vytvořen automaticky">
            <a:extLst>
              <a:ext uri="{FF2B5EF4-FFF2-40B4-BE49-F238E27FC236}">
                <a16:creationId xmlns:a16="http://schemas.microsoft.com/office/drawing/2014/main" id="{ED095D4B-8426-104A-82FA-9B36E637EB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2" r="6450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8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31" name="Zástupný obsah 2">
            <a:extLst>
              <a:ext uri="{FF2B5EF4-FFF2-40B4-BE49-F238E27FC236}">
                <a16:creationId xmlns:a16="http://schemas.microsoft.com/office/drawing/2014/main" id="{47D89BC9-E9D5-406A-B389-6E5AE65281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6113095"/>
              </p:ext>
            </p:extLst>
          </p:nvPr>
        </p:nvGraphicFramePr>
        <p:xfrm>
          <a:off x="5297762" y="2706624"/>
          <a:ext cx="6251110" cy="34838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749493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E15E5E6-CB94-4C43-9D45-78626D0FD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cs-CZ" sz="5400" b="1" dirty="0"/>
              <a:t>Co si lze zvolit </a:t>
            </a:r>
            <a:br>
              <a:rPr lang="cs-CZ" sz="5400" b="1" dirty="0"/>
            </a:br>
            <a:r>
              <a:rPr lang="cs-CZ" sz="5400" b="1" dirty="0"/>
              <a:t>v rámci iKAP?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4B834F-C85D-DC4D-BC7D-14B1A0AFBE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713232"/>
            <a:ext cx="6224335" cy="5431536"/>
          </a:xfrm>
        </p:spPr>
        <p:txBody>
          <a:bodyPr anchor="ctr">
            <a:normAutofit/>
          </a:bodyPr>
          <a:lstStyle/>
          <a:p>
            <a:r>
              <a:rPr lang="cs-CZ" sz="2400" b="1" dirty="0"/>
              <a:t>ŽÁKOVSKÝ PARLAMENT (1x seminář pro sborovnu + 3x trénink pro koordinátora)</a:t>
            </a:r>
          </a:p>
          <a:p>
            <a:pPr marL="0" indent="0">
              <a:buNone/>
            </a:pPr>
            <a:endParaRPr lang="cs-CZ" sz="2400" b="1" dirty="0"/>
          </a:p>
          <a:p>
            <a:r>
              <a:rPr lang="cs-CZ" sz="2400" dirty="0"/>
              <a:t>Usazení parlamentu ve škole s pedagogickým sborem </a:t>
            </a:r>
            <a:r>
              <a:rPr lang="cs-CZ" sz="2400" dirty="0">
                <a:hlinkClick r:id="rId2"/>
              </a:rPr>
              <a:t>Žákovský parlament v životě školy</a:t>
            </a:r>
            <a:r>
              <a:rPr lang="cs-CZ" sz="2400" dirty="0"/>
              <a:t> (3h)</a:t>
            </a:r>
          </a:p>
          <a:p>
            <a:r>
              <a:rPr lang="cs-CZ" sz="2400" dirty="0"/>
              <a:t>Intenzivní podpora učiteli, co parlament vede či bude vést </a:t>
            </a:r>
            <a:r>
              <a:rPr lang="cs-CZ" sz="2400" dirty="0">
                <a:hlinkClick r:id="rId3"/>
              </a:rPr>
              <a:t>Trénink koordinátora parlamentu I. – III.</a:t>
            </a:r>
            <a:r>
              <a:rPr lang="cs-CZ" sz="2400" dirty="0"/>
              <a:t> (3x6h)</a:t>
            </a:r>
          </a:p>
          <a:p>
            <a:r>
              <a:rPr lang="cs-CZ" sz="2400" dirty="0"/>
              <a:t>Rozvoj dovedností koordinátora díky </a:t>
            </a:r>
            <a:r>
              <a:rPr lang="cs-CZ" sz="2400" dirty="0">
                <a:hlinkClick r:id="rId4"/>
              </a:rPr>
              <a:t>Mentoringu</a:t>
            </a:r>
            <a:r>
              <a:rPr lang="cs-CZ" sz="2400" dirty="0"/>
              <a:t> (3x3h) – dle potřeby, není nezbytnou součástí podpory</a:t>
            </a:r>
          </a:p>
          <a:p>
            <a:pPr marL="0" indent="0">
              <a:buNone/>
            </a:pP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6731085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E15E5E6-CB94-4C43-9D45-78626D0FD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cs-CZ" sz="5400" b="1" dirty="0"/>
              <a:t>Co si lze zvolit </a:t>
            </a:r>
            <a:br>
              <a:rPr lang="cs-CZ" sz="5400" b="1" dirty="0"/>
            </a:br>
            <a:r>
              <a:rPr lang="cs-CZ" sz="5400" b="1" dirty="0"/>
              <a:t>v rámci iKAP?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4B834F-C85D-DC4D-BC7D-14B1A0AFBE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713232"/>
            <a:ext cx="6224335" cy="5431536"/>
          </a:xfrm>
        </p:spPr>
        <p:txBody>
          <a:bodyPr anchor="ctr">
            <a:normAutofit/>
          </a:bodyPr>
          <a:lstStyle/>
          <a:p>
            <a:r>
              <a:rPr lang="cs-CZ" b="1" dirty="0"/>
              <a:t>TŘÍDNICKÁ HODINA (2x seminář pro sborovnu/třídní učitele)</a:t>
            </a:r>
          </a:p>
          <a:p>
            <a:pPr marL="0" indent="0">
              <a:buNone/>
            </a:pPr>
            <a:endParaRPr lang="cs-CZ" b="1" dirty="0"/>
          </a:p>
          <a:p>
            <a:r>
              <a:rPr lang="cs-CZ" dirty="0"/>
              <a:t>Začátek či rozvoj práce se třídními kolektivy ve sboru </a:t>
            </a:r>
            <a:br>
              <a:rPr lang="cs-CZ" dirty="0"/>
            </a:br>
            <a:r>
              <a:rPr lang="cs-CZ" dirty="0">
                <a:hlinkClick r:id="rId2"/>
              </a:rPr>
              <a:t>Třídnická hodina I.</a:t>
            </a:r>
            <a:r>
              <a:rPr lang="cs-CZ" dirty="0"/>
              <a:t> (4h)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Pokročilejší práce třídních učitelů díky </a:t>
            </a:r>
            <a:r>
              <a:rPr lang="cs-CZ" dirty="0">
                <a:hlinkClick r:id="rId3"/>
              </a:rPr>
              <a:t>Třídnická hodina II.</a:t>
            </a:r>
            <a:r>
              <a:rPr lang="cs-CZ" dirty="0"/>
              <a:t> (4h)</a:t>
            </a:r>
          </a:p>
          <a:p>
            <a:pPr marL="0" indent="0">
              <a:buNone/>
            </a:pPr>
            <a:br>
              <a:rPr lang="cs-CZ" sz="2200" dirty="0"/>
            </a:b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3150426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27CD8F77-D99A-AF4A-8286-3A6D987D78F8}"/>
              </a:ext>
            </a:extLst>
          </p:cNvPr>
          <p:cNvSpPr/>
          <p:nvPr/>
        </p:nvSpPr>
        <p:spPr>
          <a:xfrm>
            <a:off x="552450" y="1114335"/>
            <a:ext cx="1108710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000" b="1" dirty="0"/>
              <a:t>Více informací o jednotlivých seminářích</a:t>
            </a:r>
          </a:p>
          <a:p>
            <a:endParaRPr lang="cs-CZ" sz="3200" b="1" dirty="0"/>
          </a:p>
          <a:p>
            <a:r>
              <a:rPr lang="cs-CZ" sz="2800" b="1" dirty="0"/>
              <a:t>Veronika Pevná, veronika.pevna@cedu.cz</a:t>
            </a:r>
          </a:p>
          <a:p>
            <a:br>
              <a:rPr lang="cs-CZ" sz="2800" b="1" dirty="0"/>
            </a:br>
            <a:r>
              <a:rPr lang="cs-CZ" sz="2800" b="1" dirty="0">
                <a:hlinkClick r:id="rId2"/>
              </a:rPr>
              <a:t>https://cedu.cz/ikap-informace-pro-skoly</a:t>
            </a:r>
            <a:endParaRPr lang="cs-CZ" sz="2800" b="1" dirty="0"/>
          </a:p>
          <a:p>
            <a:endParaRPr lang="cs-CZ" sz="2800" b="1" dirty="0"/>
          </a:p>
          <a:p>
            <a:r>
              <a:rPr lang="cs-CZ" sz="2800" b="1" dirty="0"/>
              <a:t>Přihlásit se můžete vyplněním krátkého formuláře: </a:t>
            </a:r>
            <a:r>
              <a:rPr lang="cs-CZ" sz="2400" b="1" dirty="0">
                <a:hlinkClick r:id="rId3"/>
              </a:rPr>
              <a:t>https://1url.cz/xKVun</a:t>
            </a:r>
            <a:endParaRPr lang="cs-CZ" sz="2400" b="1" dirty="0"/>
          </a:p>
          <a:p>
            <a:endParaRPr lang="cs-CZ" sz="2800" b="1" dirty="0">
              <a:effectLst/>
            </a:endParaRPr>
          </a:p>
          <a:p>
            <a:r>
              <a:rPr lang="cs-CZ" sz="2800" b="1" dirty="0"/>
              <a:t>Těšíme se na spolupráci právě s Vaší školou </a:t>
            </a:r>
            <a:r>
              <a:rPr lang="cs-CZ" sz="3200" b="1" dirty="0">
                <a:sym typeface="Wingdings" pitchFamily="2" charset="2"/>
              </a:rPr>
              <a:t> !</a:t>
            </a:r>
          </a:p>
          <a:p>
            <a:endParaRPr lang="cs-CZ" sz="3200" b="1" dirty="0">
              <a:effectLst/>
            </a:endParaRPr>
          </a:p>
          <a:p>
            <a:br>
              <a:rPr lang="cs-CZ" sz="4000" dirty="0"/>
            </a:br>
            <a:br>
              <a:rPr lang="cs-CZ" dirty="0"/>
            </a:br>
            <a:endParaRPr lang="cs-CZ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023EF149-221D-7440-A76F-EE75F82471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3468" y="5036262"/>
            <a:ext cx="3140870" cy="1414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96320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54867</TotalTime>
  <Words>303</Words>
  <Application>Microsoft Office PowerPoint</Application>
  <PresentationFormat>Širokoúhlá obrazovka</PresentationFormat>
  <Paragraphs>47</Paragraphs>
  <Slides>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Motiv Office</vt:lpstr>
      <vt:lpstr>Prezentace aplikace PowerPoint</vt:lpstr>
      <vt:lpstr>CEDU  Centrum pro demokratické učení, o.p.s.</vt:lpstr>
      <vt:lpstr>Prezentace aplikace PowerPoint</vt:lpstr>
      <vt:lpstr>Nabízíme školám metodickou podporu </vt:lpstr>
      <vt:lpstr>V rámci iKAP nabízíme pražským školám podporu  v oblasti</vt:lpstr>
      <vt:lpstr>Co si lze zvolit  v rámci iKAP?</vt:lpstr>
      <vt:lpstr>Co si lze zvolit  v rámci iKAP?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Jedinečná příležitost pro školy v Praze!</dc:title>
  <dc:creator>Veronika Pevná</dc:creator>
  <cp:lastModifiedBy>Hejduk Michal</cp:lastModifiedBy>
  <cp:revision>15</cp:revision>
  <dcterms:created xsi:type="dcterms:W3CDTF">2021-08-09T06:36:29Z</dcterms:created>
  <dcterms:modified xsi:type="dcterms:W3CDTF">2021-09-20T20:10:38Z</dcterms:modified>
</cp:coreProperties>
</file>