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6" r:id="rId7"/>
    <p:sldId id="264" r:id="rId8"/>
    <p:sldId id="265" r:id="rId9"/>
    <p:sldId id="25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0526" autoAdjust="0"/>
  </p:normalViewPr>
  <p:slideViewPr>
    <p:cSldViewPr snapToGrid="0">
      <p:cViewPr varScale="1">
        <p:scale>
          <a:sx n="137" d="100"/>
          <a:sy n="137" d="100"/>
        </p:scale>
        <p:origin x="88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46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0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29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1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29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081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a201dc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a201dc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gor.cerveny@pedf.cuni.cz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7750" y="1565200"/>
            <a:ext cx="6578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Klíčová aktivita projektu: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5.7 - Distanční vzdělávání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Základní info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dirty="0">
                <a:latin typeface="Verdana"/>
                <a:ea typeface="Verdana"/>
                <a:cs typeface="Verdana"/>
                <a:sym typeface="Verdana"/>
              </a:rPr>
              <a:t>Realizátor: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Pedagogická fakulta - Univerzity Karlovy</a:t>
            </a: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Oddělení pro podporu distančního vzdělávání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ve spolupráci napříč univerzitou i s externími partnery</a:t>
            </a:r>
            <a:endParaRPr lang="cs"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Hl. </a:t>
            </a:r>
            <a:r>
              <a:rPr lang="cs-CZ" sz="1700" b="1" i="1" dirty="0">
                <a:latin typeface="Verdana"/>
                <a:ea typeface="Verdana"/>
                <a:cs typeface="Verdana"/>
                <a:sym typeface="Verdana"/>
              </a:rPr>
              <a:t>k</a:t>
            </a:r>
            <a:r>
              <a:rPr lang="cs" sz="1700" b="1" i="1" dirty="0">
                <a:latin typeface="Verdana"/>
                <a:ea typeface="Verdana"/>
                <a:cs typeface="Verdana"/>
                <a:sym typeface="Verdana"/>
              </a:rPr>
              <a:t>ontakt: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igor.cerveny@pedf.cuni.cz</a:t>
            </a:r>
            <a:r>
              <a:rPr lang="cs-CZ" sz="17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/ +420 221 900 353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vedoucí oddělení pro podporu distančního vzdělávání</a:t>
            </a:r>
            <a:endParaRPr sz="17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949CB-C2BA-40D9-A8DF-66CE34D1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72" y="327524"/>
            <a:ext cx="2967628" cy="29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aktivity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Cílem aktivity je vytvoření materiálů pro komplexní podporu všech zainteresovaných cílových skupin 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(žáci, učitelé, rodiče) 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při distančním vzdělávání.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dirty="0">
                <a:latin typeface="Verdana"/>
                <a:ea typeface="Verdana"/>
                <a:cs typeface="Verdana"/>
                <a:sym typeface="Verdana"/>
              </a:rPr>
              <a:t>Naplnění cíle je rozděleno do </a:t>
            </a:r>
            <a:r>
              <a:rPr lang="pl-PL" sz="1700" b="1" dirty="0">
                <a:latin typeface="Verdana"/>
                <a:ea typeface="Verdana"/>
                <a:cs typeface="Verdana"/>
                <a:sym typeface="Verdana"/>
              </a:rPr>
              <a:t>třech dílčích aktivit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66AED8-AC72-4C49-A540-53B5CF5C2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191" y="3390622"/>
            <a:ext cx="917439" cy="9174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4CCA35-3D02-4ACC-A4F3-1A9BF7687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183" y="3390622"/>
            <a:ext cx="917439" cy="9174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575283-E897-44B8-8D07-C38A53671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042" y="3390622"/>
            <a:ext cx="894572" cy="9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1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První dílčí aktivita je zaměřena na podporu interaktivní, přitažlivé </a:t>
            </a:r>
            <a:br>
              <a:rPr lang="cs-CZ" sz="17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a poutavé distanční výuky, aby se srovnal kvalitativní a obsahový rozdíl mezi prezenční a distanční výukou.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387B54F-F528-4317-A3AA-8D83ADF53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701" y="3356592"/>
            <a:ext cx="917439" cy="9174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30743E7-7746-46FA-AE9D-544B9CE7E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544" y="3356592"/>
            <a:ext cx="917439" cy="91743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A5D00EB-6EB0-4188-9D72-EDE3A9DE15EE}"/>
              </a:ext>
            </a:extLst>
          </p:cNvPr>
          <p:cNvSpPr/>
          <p:nvPr/>
        </p:nvSpPr>
        <p:spPr>
          <a:xfrm>
            <a:off x="6508544" y="3247237"/>
            <a:ext cx="2043390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31FD5C6-EF86-452F-83B5-B830DAF47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491" y="2767137"/>
            <a:ext cx="1469335" cy="15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2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Druhá dílčí aktivita je zaměřena na zvýšení schopnost žáků samostatné práce, sebekontroly a organizace práce při distanční výuce a tím zvýšení jejich studijní úspěšnosti.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7D1AB01-0730-4545-B89A-DF7735FD1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087" y="3361661"/>
            <a:ext cx="917439" cy="91743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5460AFD-10FB-49D4-9271-164A77E15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572" y="3361661"/>
            <a:ext cx="894572" cy="91743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721175A-7311-452E-BA23-8A8E021AC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948" y="2809765"/>
            <a:ext cx="1469335" cy="1469335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02D396E1-9657-41A6-9F1E-4B7862A5540F}"/>
              </a:ext>
            </a:extLst>
          </p:cNvPr>
          <p:cNvSpPr/>
          <p:nvPr/>
        </p:nvSpPr>
        <p:spPr>
          <a:xfrm>
            <a:off x="7550087" y="3312466"/>
            <a:ext cx="1122534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3012DA4-EC1B-48D6-94E0-E22E4051E191}"/>
              </a:ext>
            </a:extLst>
          </p:cNvPr>
          <p:cNvSpPr/>
          <p:nvPr/>
        </p:nvSpPr>
        <p:spPr>
          <a:xfrm>
            <a:off x="4819414" y="3312467"/>
            <a:ext cx="1122534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6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dílčí aktivity č. 3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Třetí dílčí aktivita usnadní plynulý přechod z distanční formy vzdělávání do prezenční a naopak, a to jak pro učitele, tak i žáky a rodiče.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8F8D26-EB3A-4AC2-9360-B929D015A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191" y="2806173"/>
            <a:ext cx="1469335" cy="14693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F51EE5-EF6A-47C1-BF1C-9D78BD9AC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183" y="3358069"/>
            <a:ext cx="917439" cy="9174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15C4BA-B5DD-4B01-8BA9-02D366E5A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042" y="3358069"/>
            <a:ext cx="894572" cy="91743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E6F868A-9C11-40C1-9435-A26D291302A2}"/>
              </a:ext>
            </a:extLst>
          </p:cNvPr>
          <p:cNvSpPr/>
          <p:nvPr/>
        </p:nvSpPr>
        <p:spPr>
          <a:xfrm>
            <a:off x="4928120" y="3240394"/>
            <a:ext cx="2043390" cy="113614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5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Výstupy KA 5.7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14 ks manuálů (včetně pracovních listů);</a:t>
            </a:r>
            <a:br>
              <a:rPr lang="cs-CZ" sz="17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vyhotovených v interaktivní formě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8 ks </a:t>
            </a:r>
            <a:r>
              <a:rPr lang="cs-CZ" sz="1700" dirty="0" err="1">
                <a:latin typeface="Verdana"/>
                <a:ea typeface="Verdana"/>
                <a:cs typeface="Verdana"/>
                <a:sym typeface="Verdana"/>
              </a:rPr>
              <a:t>Bootcampů</a:t>
            </a: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80 ks Roadshow (ZŠ a SŠ/VOŠ);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1 ks Závěrečná konference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cs-CZ" sz="1700" i="1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k problematice distančního vzdělávání;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46E40B-B323-4686-A876-36D659C0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23" y="700034"/>
            <a:ext cx="2473653" cy="24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Spolupráce při realizaci KA 5.7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4176" y="1811338"/>
            <a:ext cx="80496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Při předpřípravě (vybrané školy září/říjen 2021)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Při implementaci (listopad 2022 až červen 2023)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Při setkávání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    - Letní </a:t>
            </a:r>
            <a:r>
              <a:rPr lang="cs-CZ" sz="1700" i="1" dirty="0" err="1">
                <a:latin typeface="Verdana"/>
                <a:ea typeface="Verdana"/>
                <a:cs typeface="Verdana"/>
                <a:sym typeface="Verdana"/>
              </a:rPr>
              <a:t>Bootcampy</a:t>
            </a: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 (červenec a srpen 2022 i 2023)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    - Roadshow (od října 2022 do května 2023)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i="1" dirty="0">
                <a:latin typeface="Verdana"/>
                <a:ea typeface="Verdana"/>
                <a:cs typeface="Verdana"/>
                <a:sym typeface="Verdana"/>
              </a:rPr>
              <a:t>    - Závěrečná konference (květen 2023)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341448-5F21-4FAE-B826-151D0695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41" y="2838727"/>
            <a:ext cx="1469335" cy="14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3;p15">
            <a:extLst>
              <a:ext uri="{FF2B5EF4-FFF2-40B4-BE49-F238E27FC236}">
                <a16:creationId xmlns:a16="http://schemas.microsoft.com/office/drawing/2014/main" id="{21E1E140-83EE-413D-B73D-5CC4D9DDFF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33572"/>
          <a:stretch/>
        </p:blipFill>
        <p:spPr>
          <a:xfrm>
            <a:off x="0" y="976775"/>
            <a:ext cx="9144000" cy="34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4EC64F60-B368-4559-8582-B4B3838606A7}"/>
              </a:ext>
            </a:extLst>
          </p:cNvPr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Děkujeme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1B5E6F9F-9988-448F-AF14-9AEBBE358391}"/>
              </a:ext>
            </a:extLst>
          </p:cNvPr>
          <p:cNvSpPr txBox="1"/>
          <p:nvPr/>
        </p:nvSpPr>
        <p:spPr>
          <a:xfrm>
            <a:off x="244176" y="1811338"/>
            <a:ext cx="80496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0">
                <a:latin typeface="Verdana"/>
                <a:ea typeface="Verdana"/>
                <a:cs typeface="Verdana"/>
                <a:sym typeface="Verdana"/>
              </a:rPr>
              <a:t>za Vaši pozornost i případnou spolupráci </a:t>
            </a:r>
            <a:r>
              <a:rPr lang="cs-CZ" sz="25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</a:t>
            </a:r>
            <a:endParaRPr lang="cs-CZ" sz="2500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298</Words>
  <Application>Microsoft Office PowerPoint</Application>
  <PresentationFormat>Předvádění na obrazovce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Verdana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Igor Cerveny</cp:lastModifiedBy>
  <cp:revision>7</cp:revision>
  <dcterms:modified xsi:type="dcterms:W3CDTF">2021-09-19T19:01:25Z</dcterms:modified>
</cp:coreProperties>
</file>