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9456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jGORzOR68Gs+t95Ou6L1ZEgIfS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0e5d516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f0e5d51621_0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julesajim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0" y="976774"/>
            <a:ext cx="9144000" cy="3477461"/>
          </a:xfrm>
          <a:prstGeom prst="rect">
            <a:avLst/>
          </a:prstGeom>
          <a:solidFill>
            <a:srgbClr val="1D23A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317750" y="1200150"/>
            <a:ext cx="85839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-"/>
            </a:pPr>
            <a:r>
              <a:rPr lang="cs-CZ" sz="2400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Zrychlení a zefektivnění procesu šetření šikany?</a:t>
            </a:r>
            <a:endParaRPr sz="2400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-"/>
            </a:pPr>
            <a:r>
              <a:rPr lang="cs-CZ" sz="2400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Postupy a šablony pro řízení šetření šikany?</a:t>
            </a:r>
            <a:endParaRPr sz="2400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-"/>
            </a:pPr>
            <a:r>
              <a:rPr lang="cs-CZ" sz="2400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Posílení kompetencí školního metodika prevence?</a:t>
            </a:r>
            <a:endParaRPr sz="2400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-"/>
            </a:pPr>
            <a:r>
              <a:rPr lang="cs-CZ" sz="2400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Podpora zdravého klimatu školy?</a:t>
            </a:r>
            <a:endParaRPr sz="2400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1551" y="60671"/>
            <a:ext cx="2110098" cy="708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f0e5d5162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f0e5d5162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f0e5d51621_0_0"/>
          <p:cNvSpPr/>
          <p:nvPr/>
        </p:nvSpPr>
        <p:spPr>
          <a:xfrm>
            <a:off x="0" y="976774"/>
            <a:ext cx="9144000" cy="3477600"/>
          </a:xfrm>
          <a:prstGeom prst="rect">
            <a:avLst/>
          </a:prstGeom>
          <a:solidFill>
            <a:srgbClr val="1D23A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f0e5d51621_0_0"/>
          <p:cNvSpPr txBox="1"/>
          <p:nvPr/>
        </p:nvSpPr>
        <p:spPr>
          <a:xfrm>
            <a:off x="317749" y="1565200"/>
            <a:ext cx="8583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Šikana je věc celé školy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aneb každý může zabránit šikaně</a:t>
            </a:r>
            <a:endParaRPr sz="2400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Google Shape;67;gf0e5d51621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1551" y="60671"/>
            <a:ext cx="2110098" cy="708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/>
          <p:nvPr/>
        </p:nvSpPr>
        <p:spPr>
          <a:xfrm>
            <a:off x="257525" y="2338697"/>
            <a:ext cx="8277000" cy="1108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2000" b="1" i="0" u="none" strike="noStrike" cap="none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Vzdělávání pedagogických sborů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2000" b="1" i="0" u="none" strike="noStrike" cap="none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Speciální vzdělávání pro školní metodiky prevence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2000" b="1" i="0" u="none" strike="noStrike" cap="none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Možnost zapojení vedení škol</a:t>
            </a:r>
            <a:endParaRPr sz="2000" b="1" i="0" u="none" strike="noStrike" cap="none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257525" y="1285013"/>
            <a:ext cx="6578400" cy="646500"/>
          </a:xfrm>
          <a:prstGeom prst="rect">
            <a:avLst/>
          </a:prstGeom>
          <a:solidFill>
            <a:srgbClr val="1D23A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Celkem 45 pražských škol</a:t>
            </a:r>
            <a:endParaRPr sz="3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1551" y="60671"/>
            <a:ext cx="2110098" cy="708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5480688" y="1898526"/>
            <a:ext cx="3136800" cy="172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2000" b="1" i="0" u="none" strike="noStrike" cap="none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DVPP Šikana – identifikace a prevence (10 vh)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2000" b="1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K</a:t>
            </a:r>
            <a:r>
              <a:rPr lang="cs-CZ" sz="2000" b="1" i="0" u="none" strike="noStrike" cap="none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onzultace (2 vh)</a:t>
            </a:r>
            <a:endParaRPr sz="2000" b="1" i="0" u="none" strike="noStrike" cap="none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5480688" y="1179329"/>
            <a:ext cx="3136840" cy="492412"/>
          </a:xfrm>
          <a:prstGeom prst="rect">
            <a:avLst/>
          </a:prstGeom>
          <a:solidFill>
            <a:srgbClr val="1D23A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Pedagogické sbory</a:t>
            </a:r>
            <a:endParaRPr sz="2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223135" y="1179329"/>
            <a:ext cx="4577712" cy="492412"/>
          </a:xfrm>
          <a:prstGeom prst="rect">
            <a:avLst/>
          </a:prstGeom>
          <a:solidFill>
            <a:srgbClr val="1D23A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Školní metodici prevence</a:t>
            </a:r>
            <a:endParaRPr sz="2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152400" y="1827328"/>
            <a:ext cx="4577700" cy="233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2000" b="1" i="0" u="none" strike="noStrike" cap="none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DVPP Šikana – identifikace a prevence (10 vh)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2000" b="1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lang="cs-CZ" sz="2000" b="1" i="0" u="none" strike="noStrike" cap="none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ozšíření o specifika práce ŠMP – řešení šikany (14 vh)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2000" b="1" i="0" u="none" strike="noStrike" cap="none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4 intervizní setkání (á 4 vh)</a:t>
            </a:r>
            <a:endParaRPr sz="2000" b="1" i="0" u="none" strike="noStrike" cap="none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7" name="Google Shape;8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1551" y="60671"/>
            <a:ext cx="2110098" cy="708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/>
          <p:cNvPicPr preferRelativeResize="0"/>
          <p:nvPr/>
        </p:nvPicPr>
        <p:blipFill rotWithShape="1">
          <a:blip r:embed="rId5">
            <a:alphaModFix/>
          </a:blip>
          <a:srcRect b="33572"/>
          <a:stretch/>
        </p:blipFill>
        <p:spPr>
          <a:xfrm>
            <a:off x="-50900" y="905138"/>
            <a:ext cx="9245798" cy="33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 txBox="1"/>
          <p:nvPr/>
        </p:nvSpPr>
        <p:spPr>
          <a:xfrm>
            <a:off x="152400" y="1122658"/>
            <a:ext cx="4752109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1" u="none" strike="noStrike" cap="none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K vítězství zla stačí, když dobří lidé budou sedět se založenýma rukama. </a:t>
            </a:r>
            <a:r>
              <a:rPr lang="cs-CZ" sz="1600" b="1" i="0" u="none" strike="noStrike" cap="none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(Edmund Burke)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54775" y="2769578"/>
            <a:ext cx="4420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uFill>
                <a:noFill/>
              </a:uFill>
              <a:hlinkClick r:id="rId6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Kontakt: sikana@julesajim.cz</a:t>
            </a:r>
            <a:endParaRPr sz="2000" b="1" i="0" u="sng" strike="noStrike" cap="none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  <a:hlinkClick r:id="rId6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91551" y="60671"/>
            <a:ext cx="2110098" cy="708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124</Words>
  <Application>Microsoft Office PowerPoint</Application>
  <PresentationFormat>Předvádění na obrazovce (16:9)</PresentationFormat>
  <Paragraphs>28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Verdana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</dc:creator>
  <cp:lastModifiedBy>Pavla Táborská</cp:lastModifiedBy>
  <cp:revision>1</cp:revision>
  <cp:lastPrinted>2021-09-21T06:02:33Z</cp:lastPrinted>
  <dcterms:modified xsi:type="dcterms:W3CDTF">2021-09-21T06:06:57Z</dcterms:modified>
</cp:coreProperties>
</file>