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62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eda201dcac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eda201dcac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eda201dcac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eda201dcac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511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eda201dcac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eda201dcac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4130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eda201dcac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eda201dcac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0752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0" y="976775"/>
            <a:ext cx="9144000" cy="3424500"/>
          </a:xfrm>
          <a:prstGeom prst="rect">
            <a:avLst/>
          </a:prstGeom>
          <a:solidFill>
            <a:srgbClr val="1D23A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7750" y="1565200"/>
            <a:ext cx="7599430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Nabídka </a:t>
            </a:r>
            <a:r>
              <a:rPr lang="cs-CZ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vzdělávacích</a:t>
            </a:r>
            <a:r>
              <a:rPr lang="cs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aktivit Paměti národa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</a:t>
            </a:r>
            <a:r>
              <a:rPr lang="cs" sz="3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ro IKAP II – Inovace ve vzdělávání</a:t>
            </a:r>
            <a:endParaRPr sz="3000" b="1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37F81E02-133B-4B5B-803A-EF16DE7EC8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80" y="1060214"/>
            <a:ext cx="5196840" cy="313989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A54AC77-B263-47F5-8502-D9BC5E77BB6E}"/>
              </a:ext>
            </a:extLst>
          </p:cNvPr>
          <p:cNvSpPr txBox="1"/>
          <p:nvPr/>
        </p:nvSpPr>
        <p:spPr>
          <a:xfrm>
            <a:off x="5890260" y="1119138"/>
            <a:ext cx="2758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8 setkání ve školním roce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Inspirativní odborníci (Nina Rutová, Václav </a:t>
            </a:r>
            <a:r>
              <a:rPr lang="cs-CZ" dirty="0" err="1"/>
              <a:t>Mertin</a:t>
            </a:r>
            <a:r>
              <a:rPr lang="cs-CZ" dirty="0"/>
              <a:t>, Martin </a:t>
            </a:r>
            <a:r>
              <a:rPr lang="cs-CZ" dirty="0" err="1"/>
              <a:t>Hak</a:t>
            </a:r>
            <a:r>
              <a:rPr lang="cs-CZ" dirty="0"/>
              <a:t>, Michal Dubec a další)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Témata na míru a na přání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Příklady dobré praxe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Příležitost spolu mluvit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Možnost hrazené tandemové výuky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A54AC77-B263-47F5-8502-D9BC5E77BB6E}"/>
              </a:ext>
            </a:extLst>
          </p:cNvPr>
          <p:cNvSpPr txBox="1"/>
          <p:nvPr/>
        </p:nvSpPr>
        <p:spPr>
          <a:xfrm>
            <a:off x="5882640" y="938145"/>
            <a:ext cx="2758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Žákovský dokumentaristický projekt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Natočení a zpracování příběhu pamětníka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Jedno pololetí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Mimo školu nebo v rámci PVP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Projektové a mediální workshopy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Slavnostní závěrečná prezentace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Učitel jako vedoucí dokumentaristického týmu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základní i střední školy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631FB11-1332-4B01-A6F6-4599BB7702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075" y="917735"/>
            <a:ext cx="49466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5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A54AC77-B263-47F5-8502-D9BC5E77BB6E}"/>
              </a:ext>
            </a:extLst>
          </p:cNvPr>
          <p:cNvSpPr txBox="1"/>
          <p:nvPr/>
        </p:nvSpPr>
        <p:spPr>
          <a:xfrm>
            <a:off x="5882640" y="938145"/>
            <a:ext cx="2758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45 min – 4 vyučovací hodiny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vaší škole nebo v našich prostorech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 vedením zkušeného lektora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Inspirováno příběhy pamětníků z Paměti národa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CC024A6-E972-461D-B1FF-AE6B24CDC9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195" y="938145"/>
            <a:ext cx="4895850" cy="316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6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954751" cy="7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477575"/>
            <a:ext cx="8839203" cy="595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A54AC77-B263-47F5-8502-D9BC5E77BB6E}"/>
              </a:ext>
            </a:extLst>
          </p:cNvPr>
          <p:cNvSpPr txBox="1"/>
          <p:nvPr/>
        </p:nvSpPr>
        <p:spPr>
          <a:xfrm>
            <a:off x="5882640" y="938145"/>
            <a:ext cx="2758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Aktivita pro žáky ohrožené školním neúspěchem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Práce s příběhy pamětníků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Forma kroužku či prázdninové dílny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2F941A0-F7C0-4E98-A51C-F3CA36D0C4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325" y="888863"/>
            <a:ext cx="498475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24382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122</Words>
  <Application>Microsoft Office PowerPoint</Application>
  <PresentationFormat>Předvádění na obrazovce (16:9)</PresentationFormat>
  <Paragraphs>23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Verdana</vt:lpstr>
      <vt:lpstr>Simple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pb</dc:creator>
  <cp:lastModifiedBy>pb</cp:lastModifiedBy>
  <cp:revision>5</cp:revision>
  <dcterms:modified xsi:type="dcterms:W3CDTF">2021-09-20T21:25:20Z</dcterms:modified>
</cp:coreProperties>
</file>